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60" r:id="rId4"/>
    <p:sldId id="262" r:id="rId5"/>
    <p:sldId id="279" r:id="rId6"/>
    <p:sldId id="274" r:id="rId7"/>
    <p:sldId id="297" r:id="rId8"/>
    <p:sldId id="296" r:id="rId9"/>
    <p:sldId id="275" r:id="rId10"/>
    <p:sldId id="272" r:id="rId11"/>
    <p:sldId id="285" r:id="rId12"/>
    <p:sldId id="280" r:id="rId13"/>
    <p:sldId id="298" r:id="rId14"/>
    <p:sldId id="287"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lvl1pPr>
    <a:lvl2pPr marL="0" marR="0" indent="22860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lvl2pPr>
    <a:lvl3pPr marL="0" marR="0" indent="45720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lvl3pPr>
    <a:lvl4pPr marL="0" marR="0" indent="68580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lvl4pPr>
    <a:lvl5pPr marL="0" marR="0" indent="91440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lvl5pPr>
    <a:lvl6pPr marL="0" marR="0" indent="114300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lvl6pPr>
    <a:lvl7pPr marL="0" marR="0" indent="137160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lvl7pPr>
    <a:lvl8pPr marL="0" marR="0" indent="160020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lvl8pPr>
    <a:lvl9pPr marL="0" marR="0" indent="182880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lvl9pPr>
  </p:defaultTextStyle>
  <p:extLst>
    <p:ext uri="{521415D9-36F7-43E2-AB2F-B90AF26B5E84}">
      <p14:sectionLst xmlns:p14="http://schemas.microsoft.com/office/powerpoint/2010/main">
        <p14:section name="Default Section" id="{2D308E95-80B2-E641-8ECA-A243E69AB8D0}">
          <p14:sldIdLst>
            <p14:sldId id="256"/>
            <p14:sldId id="257"/>
            <p14:sldId id="260"/>
            <p14:sldId id="262"/>
            <p14:sldId id="279"/>
            <p14:sldId id="274"/>
            <p14:sldId id="297"/>
            <p14:sldId id="296"/>
            <p14:sldId id="275"/>
            <p14:sldId id="272"/>
            <p14:sldId id="285"/>
            <p14:sldId id="280"/>
            <p14:sldId id="298"/>
            <p14:sldId id="28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6591304"/>
              <a:satOff val="-42201"/>
              <a:lumOff val="57254"/>
            </a:schemeClr>
          </a:solidFill>
        </a:fill>
      </a:tcStyle>
    </a:wholeTbl>
    <a:band2H>
      <a:tcTxStyle/>
      <a:tcStyle>
        <a:tcBdr/>
        <a:fill>
          <a:solidFill>
            <a:srgbClr val="E3E5E8"/>
          </a:solidFill>
        </a:fill>
      </a:tcStyle>
    </a:band2H>
    <a:firstCol>
      <a:tcTxStyle b="on" i="off">
        <a:fontRef idx="major">
          <a:schemeClr val="accent6">
            <a:hueOff val="-16591304"/>
            <a:satOff val="-42201"/>
            <a:lumOff val="57254"/>
          </a:schemeClr>
        </a:fontRef>
        <a:schemeClr val="accent6">
          <a:hueOff val="-16591304"/>
          <a:satOff val="-42201"/>
          <a:lumOff val="57254"/>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6591304"/>
              <a:satOff val="-42201"/>
              <a:lumOff val="57254"/>
            </a:schemeClr>
          </a:solidFill>
        </a:fill>
      </a:tcStyle>
    </a:lastRow>
    <a:firstRow>
      <a:tcTxStyle b="on" i="off">
        <a:fontRef idx="major">
          <a:schemeClr val="accent6">
            <a:hueOff val="-16591304"/>
            <a:satOff val="-42201"/>
            <a:lumOff val="57254"/>
          </a:schemeClr>
        </a:fontRef>
        <a:schemeClr val="accent6">
          <a:hueOff val="-16591304"/>
          <a:satOff val="-42201"/>
          <a:lumOff val="57254"/>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12700" cap="flat">
              <a:solidFill>
                <a:schemeClr val="accent6">
                  <a:hueOff val="-16591304"/>
                  <a:satOff val="-42201"/>
                  <a:lumOff val="57254"/>
                </a:schemeClr>
              </a:solidFill>
              <a:prstDash val="solid"/>
              <a:round/>
            </a:ln>
          </a:top>
          <a:bottom>
            <a:ln w="127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chemeClr val="accent6">
            <a:hueOff val="-16591304"/>
            <a:satOff val="-42201"/>
            <a:lumOff val="57254"/>
          </a:schemeClr>
        </a:fontRef>
        <a:schemeClr val="accent6">
          <a:hueOff val="-16591304"/>
          <a:satOff val="-42201"/>
          <a:lumOff val="57254"/>
        </a:schemeClr>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12700" cap="flat">
              <a:solidFill>
                <a:schemeClr val="accent6">
                  <a:hueOff val="-16591304"/>
                  <a:satOff val="-42201"/>
                  <a:lumOff val="57254"/>
                </a:schemeClr>
              </a:solidFill>
              <a:prstDash val="solid"/>
              <a:round/>
            </a:ln>
          </a:top>
          <a:bottom>
            <a:ln w="127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chemeClr val="accent1"/>
          </a:solidFill>
        </a:fill>
      </a:tcStyle>
    </a:firstCol>
    <a:lastRow>
      <a:tcTxStyle b="on" i="off">
        <a:fontRef idx="major">
          <a:schemeClr val="accent6">
            <a:hueOff val="-16591304"/>
            <a:satOff val="-42201"/>
            <a:lumOff val="57254"/>
          </a:schemeClr>
        </a:fontRef>
        <a:schemeClr val="accent6">
          <a:hueOff val="-16591304"/>
          <a:satOff val="-42201"/>
          <a:lumOff val="57254"/>
        </a:schemeClr>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38100" cap="flat">
              <a:solidFill>
                <a:schemeClr val="accent6">
                  <a:hueOff val="-16591304"/>
                  <a:satOff val="-42201"/>
                  <a:lumOff val="57254"/>
                </a:schemeClr>
              </a:solidFill>
              <a:prstDash val="solid"/>
              <a:round/>
            </a:ln>
          </a:top>
          <a:bottom>
            <a:ln w="127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chemeClr val="accent1"/>
          </a:solidFill>
        </a:fill>
      </a:tcStyle>
    </a:lastRow>
    <a:firstRow>
      <a:tcTxStyle b="on" i="off">
        <a:fontRef idx="major">
          <a:schemeClr val="accent6">
            <a:hueOff val="-16591304"/>
            <a:satOff val="-42201"/>
            <a:lumOff val="57254"/>
          </a:schemeClr>
        </a:fontRef>
        <a:schemeClr val="accent6">
          <a:hueOff val="-16591304"/>
          <a:satOff val="-42201"/>
          <a:lumOff val="57254"/>
        </a:schemeClr>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12700" cap="flat">
              <a:solidFill>
                <a:schemeClr val="accent6">
                  <a:hueOff val="-16591304"/>
                  <a:satOff val="-42201"/>
                  <a:lumOff val="57254"/>
                </a:schemeClr>
              </a:solidFill>
              <a:prstDash val="solid"/>
              <a:round/>
            </a:ln>
          </a:top>
          <a:bottom>
            <a:ln w="381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chemeClr val="accent1"/>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12700" cap="flat">
              <a:solidFill>
                <a:schemeClr val="accent6">
                  <a:hueOff val="-16591304"/>
                  <a:satOff val="-42201"/>
                  <a:lumOff val="57254"/>
                </a:schemeClr>
              </a:solidFill>
              <a:prstDash val="solid"/>
              <a:round/>
            </a:ln>
          </a:top>
          <a:bottom>
            <a:ln w="127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rgbClr val="F2E7CB"/>
          </a:solidFill>
        </a:fill>
      </a:tcStyle>
    </a:wholeTbl>
    <a:band2H>
      <a:tcTxStyle/>
      <a:tcStyle>
        <a:tcBdr/>
        <a:fill>
          <a:solidFill>
            <a:srgbClr val="F8F4E7"/>
          </a:solidFill>
        </a:fill>
      </a:tcStyle>
    </a:band2H>
    <a:firstCol>
      <a:tcTxStyle b="on" i="off">
        <a:fontRef idx="major">
          <a:schemeClr val="accent6">
            <a:hueOff val="-16591304"/>
            <a:satOff val="-42201"/>
            <a:lumOff val="57254"/>
          </a:schemeClr>
        </a:fontRef>
        <a:schemeClr val="accent6">
          <a:hueOff val="-16591304"/>
          <a:satOff val="-42201"/>
          <a:lumOff val="57254"/>
        </a:schemeClr>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12700" cap="flat">
              <a:solidFill>
                <a:schemeClr val="accent6">
                  <a:hueOff val="-16591304"/>
                  <a:satOff val="-42201"/>
                  <a:lumOff val="57254"/>
                </a:schemeClr>
              </a:solidFill>
              <a:prstDash val="solid"/>
              <a:round/>
            </a:ln>
          </a:top>
          <a:bottom>
            <a:ln w="127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chemeClr val="accent3"/>
          </a:solidFill>
        </a:fill>
      </a:tcStyle>
    </a:firstCol>
    <a:lastRow>
      <a:tcTxStyle b="on" i="off">
        <a:fontRef idx="major">
          <a:schemeClr val="accent6">
            <a:hueOff val="-16591304"/>
            <a:satOff val="-42201"/>
            <a:lumOff val="57254"/>
          </a:schemeClr>
        </a:fontRef>
        <a:schemeClr val="accent6">
          <a:hueOff val="-16591304"/>
          <a:satOff val="-42201"/>
          <a:lumOff val="57254"/>
        </a:schemeClr>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38100" cap="flat">
              <a:solidFill>
                <a:schemeClr val="accent6">
                  <a:hueOff val="-16591304"/>
                  <a:satOff val="-42201"/>
                  <a:lumOff val="57254"/>
                </a:schemeClr>
              </a:solidFill>
              <a:prstDash val="solid"/>
              <a:round/>
            </a:ln>
          </a:top>
          <a:bottom>
            <a:ln w="127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chemeClr val="accent3"/>
          </a:solidFill>
        </a:fill>
      </a:tcStyle>
    </a:lastRow>
    <a:firstRow>
      <a:tcTxStyle b="on" i="off">
        <a:fontRef idx="major">
          <a:schemeClr val="accent6">
            <a:hueOff val="-16591304"/>
            <a:satOff val="-42201"/>
            <a:lumOff val="57254"/>
          </a:schemeClr>
        </a:fontRef>
        <a:schemeClr val="accent6">
          <a:hueOff val="-16591304"/>
          <a:satOff val="-42201"/>
          <a:lumOff val="57254"/>
        </a:schemeClr>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12700" cap="flat">
              <a:solidFill>
                <a:schemeClr val="accent6">
                  <a:hueOff val="-16591304"/>
                  <a:satOff val="-42201"/>
                  <a:lumOff val="57254"/>
                </a:schemeClr>
              </a:solidFill>
              <a:prstDash val="solid"/>
              <a:round/>
            </a:ln>
          </a:top>
          <a:bottom>
            <a:ln w="381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chemeClr val="accent3"/>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12700" cap="flat">
              <a:solidFill>
                <a:schemeClr val="accent6">
                  <a:hueOff val="-16591304"/>
                  <a:satOff val="-42201"/>
                  <a:lumOff val="57254"/>
                </a:schemeClr>
              </a:solidFill>
              <a:prstDash val="solid"/>
              <a:round/>
            </a:ln>
          </a:top>
          <a:bottom>
            <a:ln w="127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rgbClr val="D5CDDE"/>
          </a:solidFill>
        </a:fill>
      </a:tcStyle>
    </a:wholeTbl>
    <a:band2H>
      <a:tcTxStyle/>
      <a:tcStyle>
        <a:tcBdr/>
        <a:fill>
          <a:solidFill>
            <a:srgbClr val="EBE8EF"/>
          </a:solidFill>
        </a:fill>
      </a:tcStyle>
    </a:band2H>
    <a:firstCol>
      <a:tcTxStyle b="on" i="off">
        <a:fontRef idx="major">
          <a:schemeClr val="accent6">
            <a:hueOff val="-16591304"/>
            <a:satOff val="-42201"/>
            <a:lumOff val="57254"/>
          </a:schemeClr>
        </a:fontRef>
        <a:schemeClr val="accent6">
          <a:hueOff val="-16591304"/>
          <a:satOff val="-42201"/>
          <a:lumOff val="57254"/>
        </a:schemeClr>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12700" cap="flat">
              <a:solidFill>
                <a:schemeClr val="accent6">
                  <a:hueOff val="-16591304"/>
                  <a:satOff val="-42201"/>
                  <a:lumOff val="57254"/>
                </a:schemeClr>
              </a:solidFill>
              <a:prstDash val="solid"/>
              <a:round/>
            </a:ln>
          </a:top>
          <a:bottom>
            <a:ln w="127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chemeClr val="accent6"/>
          </a:solidFill>
        </a:fill>
      </a:tcStyle>
    </a:firstCol>
    <a:lastRow>
      <a:tcTxStyle b="on" i="off">
        <a:fontRef idx="major">
          <a:schemeClr val="accent6">
            <a:hueOff val="-16591304"/>
            <a:satOff val="-42201"/>
            <a:lumOff val="57254"/>
          </a:schemeClr>
        </a:fontRef>
        <a:schemeClr val="accent6">
          <a:hueOff val="-16591304"/>
          <a:satOff val="-42201"/>
          <a:lumOff val="57254"/>
        </a:schemeClr>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38100" cap="flat">
              <a:solidFill>
                <a:schemeClr val="accent6">
                  <a:hueOff val="-16591304"/>
                  <a:satOff val="-42201"/>
                  <a:lumOff val="57254"/>
                </a:schemeClr>
              </a:solidFill>
              <a:prstDash val="solid"/>
              <a:round/>
            </a:ln>
          </a:top>
          <a:bottom>
            <a:ln w="127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chemeClr val="accent6"/>
          </a:solidFill>
        </a:fill>
      </a:tcStyle>
    </a:lastRow>
    <a:firstRow>
      <a:tcTxStyle b="on" i="off">
        <a:fontRef idx="major">
          <a:schemeClr val="accent6">
            <a:hueOff val="-16591304"/>
            <a:satOff val="-42201"/>
            <a:lumOff val="57254"/>
          </a:schemeClr>
        </a:fontRef>
        <a:schemeClr val="accent6">
          <a:hueOff val="-16591304"/>
          <a:satOff val="-42201"/>
          <a:lumOff val="57254"/>
        </a:schemeClr>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12700" cap="flat">
              <a:solidFill>
                <a:schemeClr val="accent6">
                  <a:hueOff val="-16591304"/>
                  <a:satOff val="-42201"/>
                  <a:lumOff val="57254"/>
                </a:schemeClr>
              </a:solidFill>
              <a:prstDash val="solid"/>
              <a:round/>
            </a:ln>
          </a:top>
          <a:bottom>
            <a:ln w="381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chemeClr val="accent6"/>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6">
              <a:hueOff val="-16591304"/>
              <a:satOff val="-42201"/>
              <a:lumOff val="57254"/>
            </a:schemeClr>
          </a:solidFill>
        </a:fill>
      </a:tcStyle>
    </a:band2H>
    <a:firstCol>
      <a:tcTxStyle b="on" i="off">
        <a:fontRef idx="major">
          <a:schemeClr val="accent6">
            <a:hueOff val="-16591304"/>
            <a:satOff val="-42201"/>
            <a:lumOff val="57254"/>
          </a:schemeClr>
        </a:fontRef>
        <a:schemeClr val="accent6">
          <a:hueOff val="-16591304"/>
          <a:satOff val="-42201"/>
          <a:lumOff val="57254"/>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6">
              <a:hueOff val="-16591304"/>
              <a:satOff val="-42201"/>
              <a:lumOff val="57254"/>
            </a:schemeClr>
          </a:solidFill>
        </a:fill>
      </a:tcStyle>
    </a:lastRow>
    <a:firstRow>
      <a:tcTxStyle b="on" i="off">
        <a:fontRef idx="major">
          <a:schemeClr val="accent6">
            <a:hueOff val="-16591304"/>
            <a:satOff val="-42201"/>
            <a:lumOff val="57254"/>
          </a:schemeClr>
        </a:fontRef>
        <a:schemeClr val="accent6">
          <a:hueOff val="-16591304"/>
          <a:satOff val="-42201"/>
          <a:lumOff val="57254"/>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12700" cap="flat">
              <a:solidFill>
                <a:schemeClr val="accent6">
                  <a:hueOff val="-16591304"/>
                  <a:satOff val="-42201"/>
                  <a:lumOff val="57254"/>
                </a:schemeClr>
              </a:solidFill>
              <a:prstDash val="solid"/>
              <a:round/>
            </a:ln>
          </a:top>
          <a:bottom>
            <a:ln w="127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6">
            <a:hueOff val="-16591304"/>
            <a:satOff val="-42201"/>
            <a:lumOff val="57254"/>
          </a:schemeClr>
        </a:fontRef>
        <a:schemeClr val="accent6">
          <a:hueOff val="-16591304"/>
          <a:satOff val="-42201"/>
          <a:lumOff val="57254"/>
        </a:schemeClr>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12700" cap="flat">
              <a:solidFill>
                <a:schemeClr val="accent6">
                  <a:hueOff val="-16591304"/>
                  <a:satOff val="-42201"/>
                  <a:lumOff val="57254"/>
                </a:schemeClr>
              </a:solidFill>
              <a:prstDash val="solid"/>
              <a:round/>
            </a:ln>
          </a:top>
          <a:bottom>
            <a:ln w="127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rgbClr val="000000"/>
          </a:solidFill>
        </a:fill>
      </a:tcStyle>
    </a:firstCol>
    <a:lastRow>
      <a:tcTxStyle b="on" i="off">
        <a:fontRef idx="major">
          <a:schemeClr val="accent6">
            <a:hueOff val="-16591304"/>
            <a:satOff val="-42201"/>
            <a:lumOff val="57254"/>
          </a:schemeClr>
        </a:fontRef>
        <a:schemeClr val="accent6">
          <a:hueOff val="-16591304"/>
          <a:satOff val="-42201"/>
          <a:lumOff val="57254"/>
        </a:schemeClr>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38100" cap="flat">
              <a:solidFill>
                <a:schemeClr val="accent6">
                  <a:hueOff val="-16591304"/>
                  <a:satOff val="-42201"/>
                  <a:lumOff val="57254"/>
                </a:schemeClr>
              </a:solidFill>
              <a:prstDash val="solid"/>
              <a:round/>
            </a:ln>
          </a:top>
          <a:bottom>
            <a:ln w="127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rgbClr val="000000"/>
          </a:solidFill>
        </a:fill>
      </a:tcStyle>
    </a:lastRow>
    <a:firstRow>
      <a:tcTxStyle b="on" i="off">
        <a:fontRef idx="major">
          <a:schemeClr val="accent6">
            <a:hueOff val="-16591304"/>
            <a:satOff val="-42201"/>
            <a:lumOff val="57254"/>
          </a:schemeClr>
        </a:fontRef>
        <a:schemeClr val="accent6">
          <a:hueOff val="-16591304"/>
          <a:satOff val="-42201"/>
          <a:lumOff val="57254"/>
        </a:schemeClr>
      </a:tcTxStyle>
      <a:tcStyle>
        <a:tcBdr>
          <a:left>
            <a:ln w="12700" cap="flat">
              <a:solidFill>
                <a:schemeClr val="accent6">
                  <a:hueOff val="-16591304"/>
                  <a:satOff val="-42201"/>
                  <a:lumOff val="57254"/>
                </a:schemeClr>
              </a:solidFill>
              <a:prstDash val="solid"/>
              <a:round/>
            </a:ln>
          </a:left>
          <a:right>
            <a:ln w="12700" cap="flat">
              <a:solidFill>
                <a:schemeClr val="accent6">
                  <a:hueOff val="-16591304"/>
                  <a:satOff val="-42201"/>
                  <a:lumOff val="57254"/>
                </a:schemeClr>
              </a:solidFill>
              <a:prstDash val="solid"/>
              <a:round/>
            </a:ln>
          </a:right>
          <a:top>
            <a:ln w="12700" cap="flat">
              <a:solidFill>
                <a:schemeClr val="accent6">
                  <a:hueOff val="-16591304"/>
                  <a:satOff val="-42201"/>
                  <a:lumOff val="57254"/>
                </a:schemeClr>
              </a:solidFill>
              <a:prstDash val="solid"/>
              <a:round/>
            </a:ln>
          </a:top>
          <a:bottom>
            <a:ln w="38100" cap="flat">
              <a:solidFill>
                <a:schemeClr val="accent6">
                  <a:hueOff val="-16591304"/>
                  <a:satOff val="-42201"/>
                  <a:lumOff val="57254"/>
                </a:schemeClr>
              </a:solidFill>
              <a:prstDash val="solid"/>
              <a:round/>
            </a:ln>
          </a:bottom>
          <a:insideH>
            <a:ln w="12700" cap="flat">
              <a:solidFill>
                <a:schemeClr val="accent6">
                  <a:hueOff val="-16591304"/>
                  <a:satOff val="-42201"/>
                  <a:lumOff val="57254"/>
                </a:schemeClr>
              </a:solidFill>
              <a:prstDash val="solid"/>
              <a:round/>
            </a:ln>
          </a:insideH>
          <a:insideV>
            <a:ln w="12700" cap="flat">
              <a:solidFill>
                <a:schemeClr val="accent6">
                  <a:hueOff val="-16591304"/>
                  <a:satOff val="-42201"/>
                  <a:lumOff val="57254"/>
                </a:schemeClr>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4"/>
    <p:restoredTop sz="94694"/>
  </p:normalViewPr>
  <p:slideViewPr>
    <p:cSldViewPr snapToGrid="0">
      <p:cViewPr>
        <p:scale>
          <a:sx n="60" d="100"/>
          <a:sy n="60" d="100"/>
        </p:scale>
        <p:origin x="37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Grids: Blank Accent">
    <p:bg>
      <p:bgPr>
        <a:solidFill>
          <a:schemeClr val="accent5">
            <a:hueOff val="11818647"/>
            <a:satOff val="-88376"/>
            <a:lumOff val="-14717"/>
          </a:schemeClr>
        </a:solidFill>
        <a:effectLst/>
      </p:bgPr>
    </p:bg>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Grids: White Mouse Type">
    <p:spTree>
      <p:nvGrpSpPr>
        <p:cNvPr id="1" name=""/>
        <p:cNvGrpSpPr/>
        <p:nvPr/>
      </p:nvGrpSpPr>
      <p:grpSpPr>
        <a:xfrm>
          <a:off x="0" y="0"/>
          <a:ext cx="0" cy="0"/>
          <a:chOff x="0" y="0"/>
          <a:chExt cx="0" cy="0"/>
        </a:xfrm>
      </p:grpSpPr>
      <p:sp>
        <p:nvSpPr>
          <p:cNvPr id="42" name="Rectangle"/>
          <p:cNvSpPr/>
          <p:nvPr/>
        </p:nvSpPr>
        <p:spPr>
          <a:xfrm>
            <a:off x="1277117" y="1270432"/>
            <a:ext cx="21837810" cy="11175135"/>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43" name="Rectangle"/>
          <p:cNvSpPr/>
          <p:nvPr/>
        </p:nvSpPr>
        <p:spPr>
          <a:xfrm>
            <a:off x="2632120" y="1270432"/>
            <a:ext cx="507705" cy="11175135"/>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44" name="Rectangle"/>
          <p:cNvSpPr/>
          <p:nvPr/>
        </p:nvSpPr>
        <p:spPr>
          <a:xfrm>
            <a:off x="4494827" y="1270432"/>
            <a:ext cx="507705" cy="11175135"/>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45" name="Rectangle"/>
          <p:cNvSpPr/>
          <p:nvPr/>
        </p:nvSpPr>
        <p:spPr>
          <a:xfrm>
            <a:off x="6357535" y="1270432"/>
            <a:ext cx="507704"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46" name="Rectangle"/>
          <p:cNvSpPr/>
          <p:nvPr/>
        </p:nvSpPr>
        <p:spPr>
          <a:xfrm>
            <a:off x="8220242"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47" name="Rectangle"/>
          <p:cNvSpPr/>
          <p:nvPr/>
        </p:nvSpPr>
        <p:spPr>
          <a:xfrm>
            <a:off x="10082949"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48" name="Rectangle"/>
          <p:cNvSpPr/>
          <p:nvPr/>
        </p:nvSpPr>
        <p:spPr>
          <a:xfrm>
            <a:off x="11945656"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49" name="Rectangle"/>
          <p:cNvSpPr/>
          <p:nvPr/>
        </p:nvSpPr>
        <p:spPr>
          <a:xfrm>
            <a:off x="13808363"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50" name="Rectangle"/>
          <p:cNvSpPr/>
          <p:nvPr/>
        </p:nvSpPr>
        <p:spPr>
          <a:xfrm>
            <a:off x="15671071"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51" name="Rectangle"/>
          <p:cNvSpPr/>
          <p:nvPr/>
        </p:nvSpPr>
        <p:spPr>
          <a:xfrm>
            <a:off x="17533777"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52" name="Rectangle"/>
          <p:cNvSpPr/>
          <p:nvPr/>
        </p:nvSpPr>
        <p:spPr>
          <a:xfrm>
            <a:off x="19396485"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53" name="Rectangle"/>
          <p:cNvSpPr/>
          <p:nvPr/>
        </p:nvSpPr>
        <p:spPr>
          <a:xfrm>
            <a:off x="21259192"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54" name="investment guide"/>
          <p:cNvSpPr txBox="1"/>
          <p:nvPr/>
        </p:nvSpPr>
        <p:spPr>
          <a:xfrm>
            <a:off x="18563635" y="1077124"/>
            <a:ext cx="4556055" cy="563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lnSpc>
                <a:spcPts val="4300"/>
              </a:lnSpc>
              <a:spcBef>
                <a:spcPts val="800"/>
              </a:spcBef>
              <a:defRPr sz="1400" cap="all" spc="195">
                <a:solidFill>
                  <a:srgbClr val="535353"/>
                </a:solidFill>
                <a:latin typeface="Inter Regular"/>
                <a:ea typeface="Inter Regular"/>
                <a:cs typeface="Inter Regular"/>
                <a:sym typeface="Inter Regular"/>
              </a:defRPr>
            </a:lvl1pPr>
          </a:lstStyle>
          <a:p>
            <a:r>
              <a:rPr lang="en-US" dirty="0"/>
              <a:t>Commissioned Artwork Investment Guide</a:t>
            </a:r>
            <a:endParaRPr dirty="0"/>
          </a:p>
        </p:txBody>
      </p:sp>
      <p:sp>
        <p:nvSpPr>
          <p:cNvPr id="55" name="Slide Number"/>
          <p:cNvSpPr txBox="1">
            <a:spLocks noGrp="1"/>
          </p:cNvSpPr>
          <p:nvPr>
            <p:ph type="sldNum" sz="quarter" idx="2"/>
          </p:nvPr>
        </p:nvSpPr>
        <p:spPr>
          <a:xfrm>
            <a:off x="1263650" y="12446000"/>
            <a:ext cx="255942" cy="215900"/>
          </a:xfrm>
          <a:prstGeom prst="rect">
            <a:avLst/>
          </a:prstGeom>
        </p:spPr>
        <p:txBody>
          <a:bodyPr/>
          <a:lstStyle>
            <a:lvl1pPr>
              <a:lnSpc>
                <a:spcPts val="4300"/>
              </a:lnSpc>
              <a:spcBef>
                <a:spcPts val="800"/>
              </a:spcBef>
              <a:defRPr sz="1400" cap="all" spc="195">
                <a:latin typeface="Inter Regular"/>
                <a:ea typeface="Inter Regular"/>
                <a:cs typeface="Inter Regular"/>
                <a:sym typeface="Inter Regular"/>
              </a:defRPr>
            </a:lvl1pPr>
          </a:lstStyle>
          <a:p>
            <a:fld id="{86CB4B4D-7CA3-9044-876B-883B54F8677D}" type="slidenum">
              <a:t>‹#›</a:t>
            </a:fld>
            <a:endParaRPr/>
          </a:p>
        </p:txBody>
      </p:sp>
      <p:sp>
        <p:nvSpPr>
          <p:cNvPr id="56" name="Rectangle"/>
          <p:cNvSpPr/>
          <p:nvPr/>
        </p:nvSpPr>
        <p:spPr>
          <a:xfrm>
            <a:off x="1289080" y="2820662"/>
            <a:ext cx="21820857" cy="374824"/>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57" name="Rectangle"/>
          <p:cNvSpPr/>
          <p:nvPr/>
        </p:nvSpPr>
        <p:spPr>
          <a:xfrm>
            <a:off x="1289080" y="4745715"/>
            <a:ext cx="21820857" cy="374824"/>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58" name="Rectangle"/>
          <p:cNvSpPr/>
          <p:nvPr/>
        </p:nvSpPr>
        <p:spPr>
          <a:xfrm>
            <a:off x="1289080" y="6670768"/>
            <a:ext cx="21820857" cy="374823"/>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59" name="Rectangle"/>
          <p:cNvSpPr/>
          <p:nvPr/>
        </p:nvSpPr>
        <p:spPr>
          <a:xfrm>
            <a:off x="1289080" y="8595820"/>
            <a:ext cx="21820857" cy="374824"/>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60" name="Rectangle"/>
          <p:cNvSpPr/>
          <p:nvPr/>
        </p:nvSpPr>
        <p:spPr>
          <a:xfrm>
            <a:off x="1289080" y="10520873"/>
            <a:ext cx="21820857" cy="374824"/>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61" name="your logo + company name"/>
          <p:cNvSpPr txBox="1"/>
          <p:nvPr/>
        </p:nvSpPr>
        <p:spPr>
          <a:xfrm>
            <a:off x="19919936" y="12272174"/>
            <a:ext cx="3191259" cy="563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lnSpc>
                <a:spcPts val="4300"/>
              </a:lnSpc>
              <a:spcBef>
                <a:spcPts val="800"/>
              </a:spcBef>
              <a:defRPr sz="1400" cap="all" spc="195">
                <a:solidFill>
                  <a:srgbClr val="535353"/>
                </a:solidFill>
                <a:latin typeface="Inter Regular"/>
                <a:ea typeface="Inter Regular"/>
                <a:cs typeface="Inter Regular"/>
                <a:sym typeface="Inter Regular"/>
              </a:defRPr>
            </a:lvl1pPr>
          </a:lstStyle>
          <a:p>
            <a:r>
              <a:rPr lang="en-US" dirty="0"/>
              <a:t>Nicole Renee Ryan Studio LLC</a:t>
            </a:r>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Grids: Section Header">
    <p:bg>
      <p:bgPr>
        <a:solidFill>
          <a:schemeClr val="accent5">
            <a:hueOff val="11818647"/>
            <a:satOff val="-88376"/>
            <a:lumOff val="-14717"/>
          </a:schemeClr>
        </a:solidFill>
        <a:effectLst/>
      </p:bgPr>
    </p:bg>
    <p:spTree>
      <p:nvGrpSpPr>
        <p:cNvPr id="1" name=""/>
        <p:cNvGrpSpPr/>
        <p:nvPr/>
      </p:nvGrpSpPr>
      <p:grpSpPr>
        <a:xfrm>
          <a:off x="0" y="0"/>
          <a:ext cx="0" cy="0"/>
          <a:chOff x="0" y="0"/>
          <a:chExt cx="0" cy="0"/>
        </a:xfrm>
      </p:grpSpPr>
      <p:sp>
        <p:nvSpPr>
          <p:cNvPr id="68" name="Rectangle"/>
          <p:cNvSpPr/>
          <p:nvPr/>
        </p:nvSpPr>
        <p:spPr>
          <a:xfrm>
            <a:off x="1277117" y="1270432"/>
            <a:ext cx="21837810" cy="11175135"/>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69" name="Rectangle"/>
          <p:cNvSpPr/>
          <p:nvPr/>
        </p:nvSpPr>
        <p:spPr>
          <a:xfrm>
            <a:off x="2632120" y="1270432"/>
            <a:ext cx="507705" cy="11175135"/>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70" name="Rectangle"/>
          <p:cNvSpPr/>
          <p:nvPr/>
        </p:nvSpPr>
        <p:spPr>
          <a:xfrm>
            <a:off x="4494827" y="1270432"/>
            <a:ext cx="507705" cy="11175135"/>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71" name="Rectangle"/>
          <p:cNvSpPr/>
          <p:nvPr/>
        </p:nvSpPr>
        <p:spPr>
          <a:xfrm>
            <a:off x="6357535" y="1270432"/>
            <a:ext cx="507704"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72" name="Rectangle"/>
          <p:cNvSpPr/>
          <p:nvPr/>
        </p:nvSpPr>
        <p:spPr>
          <a:xfrm>
            <a:off x="8220242"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73" name="Rectangle"/>
          <p:cNvSpPr/>
          <p:nvPr/>
        </p:nvSpPr>
        <p:spPr>
          <a:xfrm>
            <a:off x="10082949"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74" name="Rectangle"/>
          <p:cNvSpPr/>
          <p:nvPr/>
        </p:nvSpPr>
        <p:spPr>
          <a:xfrm>
            <a:off x="11945656"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75" name="Rectangle"/>
          <p:cNvSpPr/>
          <p:nvPr/>
        </p:nvSpPr>
        <p:spPr>
          <a:xfrm>
            <a:off x="13808363"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76" name="Rectangle"/>
          <p:cNvSpPr/>
          <p:nvPr/>
        </p:nvSpPr>
        <p:spPr>
          <a:xfrm>
            <a:off x="15671071"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77" name="Rectangle"/>
          <p:cNvSpPr/>
          <p:nvPr/>
        </p:nvSpPr>
        <p:spPr>
          <a:xfrm>
            <a:off x="17533777"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78" name="Rectangle"/>
          <p:cNvSpPr/>
          <p:nvPr/>
        </p:nvSpPr>
        <p:spPr>
          <a:xfrm>
            <a:off x="19396485"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79" name="Rectangle"/>
          <p:cNvSpPr/>
          <p:nvPr/>
        </p:nvSpPr>
        <p:spPr>
          <a:xfrm>
            <a:off x="21259192"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80" name="investment guide"/>
          <p:cNvSpPr txBox="1"/>
          <p:nvPr/>
        </p:nvSpPr>
        <p:spPr>
          <a:xfrm>
            <a:off x="1222368" y="12271084"/>
            <a:ext cx="5248553" cy="565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4300"/>
              </a:lnSpc>
              <a:spcBef>
                <a:spcPts val="800"/>
              </a:spcBef>
              <a:defRPr sz="1400" cap="all" spc="195">
                <a:solidFill>
                  <a:schemeClr val="accent3">
                    <a:hueOff val="-2996756"/>
                    <a:satOff val="-72549"/>
                    <a:lumOff val="44509"/>
                  </a:schemeClr>
                </a:solidFill>
                <a:latin typeface="+mj-lt"/>
                <a:ea typeface="+mj-ea"/>
                <a:cs typeface="+mj-cs"/>
                <a:sym typeface="Helvetica"/>
              </a:defRPr>
            </a:lvl1pPr>
          </a:lstStyle>
          <a:p>
            <a:r>
              <a:rPr lang="en-US" dirty="0"/>
              <a:t>Commissioned Artwork Investment Guide</a:t>
            </a:r>
          </a:p>
        </p:txBody>
      </p:sp>
      <p:sp>
        <p:nvSpPr>
          <p:cNvPr id="81" name="Rectangle"/>
          <p:cNvSpPr/>
          <p:nvPr/>
        </p:nvSpPr>
        <p:spPr>
          <a:xfrm>
            <a:off x="1289080" y="2820662"/>
            <a:ext cx="21820857" cy="374824"/>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82" name="Rectangle"/>
          <p:cNvSpPr/>
          <p:nvPr/>
        </p:nvSpPr>
        <p:spPr>
          <a:xfrm>
            <a:off x="1289080" y="4745715"/>
            <a:ext cx="21820857" cy="374824"/>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83" name="Rectangle"/>
          <p:cNvSpPr/>
          <p:nvPr/>
        </p:nvSpPr>
        <p:spPr>
          <a:xfrm>
            <a:off x="1289080" y="6670768"/>
            <a:ext cx="21820857" cy="374823"/>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84" name="Rectangle"/>
          <p:cNvSpPr/>
          <p:nvPr/>
        </p:nvSpPr>
        <p:spPr>
          <a:xfrm>
            <a:off x="1289080" y="8595820"/>
            <a:ext cx="21820857" cy="374824"/>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85" name="Rectangle"/>
          <p:cNvSpPr/>
          <p:nvPr/>
        </p:nvSpPr>
        <p:spPr>
          <a:xfrm>
            <a:off x="1289080" y="10520873"/>
            <a:ext cx="21820857" cy="374824"/>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86" name="Rectangle"/>
          <p:cNvSpPr/>
          <p:nvPr/>
        </p:nvSpPr>
        <p:spPr>
          <a:xfrm>
            <a:off x="1281302" y="3191042"/>
            <a:ext cx="6949436" cy="76413"/>
          </a:xfrm>
          <a:prstGeom prst="rect">
            <a:avLst/>
          </a:prstGeom>
          <a:solidFill>
            <a:schemeClr val="accent6">
              <a:hueOff val="-16591304"/>
              <a:satOff val="-42201"/>
              <a:lumOff val="57254"/>
            </a:schemeClr>
          </a:solidFill>
          <a:ln w="12700">
            <a:miter lim="400000"/>
          </a:ln>
        </p:spPr>
        <p:txBody>
          <a:bodyPr lIns="50800" tIns="50800" rIns="50800" bIns="50800" anchor="ctr"/>
          <a:lstStyle/>
          <a:p>
            <a:endParaRPr/>
          </a:p>
        </p:txBody>
      </p:sp>
      <p:sp>
        <p:nvSpPr>
          <p:cNvPr id="87" name="your logo + company name"/>
          <p:cNvSpPr txBox="1"/>
          <p:nvPr/>
        </p:nvSpPr>
        <p:spPr>
          <a:xfrm>
            <a:off x="19314001" y="12271084"/>
            <a:ext cx="3797193" cy="565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lnSpc>
                <a:spcPts val="4300"/>
              </a:lnSpc>
              <a:spcBef>
                <a:spcPts val="800"/>
              </a:spcBef>
              <a:defRPr sz="1400" cap="all" spc="195">
                <a:solidFill>
                  <a:schemeClr val="accent3">
                    <a:hueOff val="-2996756"/>
                    <a:satOff val="-72549"/>
                    <a:lumOff val="44509"/>
                  </a:schemeClr>
                </a:solidFill>
                <a:latin typeface="+mj-lt"/>
                <a:ea typeface="+mj-ea"/>
                <a:cs typeface="+mj-cs"/>
                <a:sym typeface="Helvetica"/>
              </a:defRPr>
            </a:lvl1pPr>
          </a:lstStyle>
          <a:p>
            <a:r>
              <a:rPr lang="en-US" dirty="0"/>
              <a:t>Nicole Renee Ryan Studio LLC</a:t>
            </a:r>
            <a:endParaRPr dirty="0"/>
          </a:p>
        </p:txBody>
      </p:sp>
      <p:sp>
        <p:nvSpPr>
          <p:cNvPr id="88" name="Slide Number"/>
          <p:cNvSpPr txBox="1">
            <a:spLocks noGrp="1"/>
          </p:cNvSpPr>
          <p:nvPr>
            <p:ph type="sldNum" sz="quarter" idx="2"/>
          </p:nvPr>
        </p:nvSpPr>
        <p:spPr>
          <a:xfrm>
            <a:off x="1263650" y="12446000"/>
            <a:ext cx="255942" cy="215900"/>
          </a:xfrm>
          <a:prstGeom prst="rect">
            <a:avLst/>
          </a:prstGeom>
        </p:spPr>
        <p:txBody>
          <a:bodyPr/>
          <a:lstStyle>
            <a:lvl1pPr>
              <a:lnSpc>
                <a:spcPts val="4300"/>
              </a:lnSpc>
              <a:spcBef>
                <a:spcPts val="800"/>
              </a:spcBef>
              <a:defRPr sz="1400" cap="all" spc="195">
                <a:latin typeface="Inter Regular"/>
                <a:ea typeface="Inter Regular"/>
                <a:cs typeface="Inter Regular"/>
                <a:sym typeface="Inter Regular"/>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White">
    <p:spTree>
      <p:nvGrpSpPr>
        <p:cNvPr id="1" name=""/>
        <p:cNvGrpSpPr/>
        <p:nvPr/>
      </p:nvGrpSpPr>
      <p:grpSpPr>
        <a:xfrm>
          <a:off x="0" y="0"/>
          <a:ext cx="0" cy="0"/>
          <a:chOff x="0" y="0"/>
          <a:chExt cx="0" cy="0"/>
        </a:xfrm>
      </p:grpSpPr>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Accent">
    <p:bg>
      <p:bgPr>
        <a:solidFill>
          <a:schemeClr val="accent5">
            <a:hueOff val="11818647"/>
            <a:satOff val="-88376"/>
            <a:lumOff val="-14717"/>
          </a:schemeClr>
        </a:solidFill>
        <a:effectLst/>
      </p:bgPr>
    </p:bg>
    <p:spTree>
      <p:nvGrpSpPr>
        <p:cNvPr id="1" name=""/>
        <p:cNvGrpSpPr/>
        <p:nvPr/>
      </p:nvGrpSpPr>
      <p:grpSpPr>
        <a:xfrm>
          <a:off x="0" y="0"/>
          <a:ext cx="0" cy="0"/>
          <a:chOff x="0" y="0"/>
          <a:chExt cx="0" cy="0"/>
        </a:xfrm>
      </p:grpSpPr>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White Mouse Type">
    <p:spTree>
      <p:nvGrpSpPr>
        <p:cNvPr id="1" name=""/>
        <p:cNvGrpSpPr/>
        <p:nvPr/>
      </p:nvGrpSpPr>
      <p:grpSpPr>
        <a:xfrm>
          <a:off x="0" y="0"/>
          <a:ext cx="0" cy="0"/>
          <a:chOff x="0" y="0"/>
          <a:chExt cx="0" cy="0"/>
        </a:xfrm>
      </p:grpSpPr>
      <p:sp>
        <p:nvSpPr>
          <p:cNvPr id="109" name="investment guide"/>
          <p:cNvSpPr txBox="1"/>
          <p:nvPr/>
        </p:nvSpPr>
        <p:spPr>
          <a:xfrm>
            <a:off x="18555139" y="1077124"/>
            <a:ext cx="4556055" cy="563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lnSpc>
                <a:spcPts val="4300"/>
              </a:lnSpc>
              <a:spcBef>
                <a:spcPts val="800"/>
              </a:spcBef>
              <a:defRPr sz="1400" cap="all" spc="195">
                <a:solidFill>
                  <a:srgbClr val="535353"/>
                </a:solidFill>
                <a:latin typeface="Inter Regular"/>
                <a:ea typeface="Inter Regular"/>
                <a:cs typeface="Inter Regular"/>
                <a:sym typeface="Inter Regular"/>
              </a:defRPr>
            </a:lvl1pPr>
          </a:lstStyle>
          <a:p>
            <a:r>
              <a:rPr lang="en-US" dirty="0"/>
              <a:t>Commissioned Artwork Investment Guide</a:t>
            </a:r>
          </a:p>
        </p:txBody>
      </p:sp>
      <p:sp>
        <p:nvSpPr>
          <p:cNvPr id="110" name="Slide Number"/>
          <p:cNvSpPr txBox="1">
            <a:spLocks noGrp="1"/>
          </p:cNvSpPr>
          <p:nvPr>
            <p:ph type="sldNum" sz="quarter" idx="2"/>
          </p:nvPr>
        </p:nvSpPr>
        <p:spPr>
          <a:xfrm>
            <a:off x="1263650" y="12446000"/>
            <a:ext cx="255942" cy="215900"/>
          </a:xfrm>
          <a:prstGeom prst="rect">
            <a:avLst/>
          </a:prstGeom>
        </p:spPr>
        <p:txBody>
          <a:bodyPr/>
          <a:lstStyle>
            <a:lvl1pPr>
              <a:lnSpc>
                <a:spcPts val="4300"/>
              </a:lnSpc>
              <a:spcBef>
                <a:spcPts val="800"/>
              </a:spcBef>
              <a:defRPr sz="1400" cap="all" spc="195">
                <a:solidFill>
                  <a:srgbClr val="535353"/>
                </a:solidFill>
                <a:latin typeface="Inter Regular"/>
                <a:ea typeface="Inter Regular"/>
                <a:cs typeface="Inter Regular"/>
                <a:sym typeface="Inter Regular"/>
              </a:defRPr>
            </a:lvl1pPr>
          </a:lstStyle>
          <a:p>
            <a:fld id="{86CB4B4D-7CA3-9044-876B-883B54F8677D}" type="slidenum">
              <a:t>‹#›</a:t>
            </a:fld>
            <a:endParaRPr/>
          </a:p>
        </p:txBody>
      </p:sp>
      <p:sp>
        <p:nvSpPr>
          <p:cNvPr id="111" name="your logo + company name"/>
          <p:cNvSpPr txBox="1"/>
          <p:nvPr/>
        </p:nvSpPr>
        <p:spPr>
          <a:xfrm>
            <a:off x="19314001" y="12271084"/>
            <a:ext cx="3797193" cy="565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lnSpc>
                <a:spcPts val="4300"/>
              </a:lnSpc>
              <a:spcBef>
                <a:spcPts val="800"/>
              </a:spcBef>
              <a:defRPr sz="1400" cap="all" spc="195">
                <a:solidFill>
                  <a:srgbClr val="535353"/>
                </a:solidFill>
                <a:latin typeface="+mj-lt"/>
                <a:ea typeface="+mj-ea"/>
                <a:cs typeface="+mj-cs"/>
                <a:sym typeface="Helvetica"/>
              </a:defRPr>
            </a:lvl1pPr>
          </a:lstStyle>
          <a:p>
            <a:r>
              <a:rPr lang="en-US" dirty="0"/>
              <a:t>Nicole Renee Ryan Studio LLC</a:t>
            </a:r>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hueOff val="-2996756"/>
            <a:satOff val="-72549"/>
            <a:lumOff val="44509"/>
          </a:schemeClr>
        </a:solidFill>
        <a:effectLst/>
      </p:bgPr>
    </p:bg>
    <p:spTree>
      <p:nvGrpSpPr>
        <p:cNvPr id="1" name=""/>
        <p:cNvGrpSpPr/>
        <p:nvPr/>
      </p:nvGrpSpPr>
      <p:grpSpPr>
        <a:xfrm>
          <a:off x="0" y="0"/>
          <a:ext cx="0" cy="0"/>
          <a:chOff x="0" y="0"/>
          <a:chExt cx="0" cy="0"/>
        </a:xfrm>
      </p:grpSpPr>
      <p:sp>
        <p:nvSpPr>
          <p:cNvPr id="2" name="Rectangle"/>
          <p:cNvSpPr/>
          <p:nvPr/>
        </p:nvSpPr>
        <p:spPr>
          <a:xfrm>
            <a:off x="1277117" y="1270432"/>
            <a:ext cx="21837810" cy="11175135"/>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3" name="Rectangle"/>
          <p:cNvSpPr/>
          <p:nvPr/>
        </p:nvSpPr>
        <p:spPr>
          <a:xfrm>
            <a:off x="2632120" y="1270432"/>
            <a:ext cx="507705" cy="11175135"/>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4" name="Rectangle"/>
          <p:cNvSpPr/>
          <p:nvPr/>
        </p:nvSpPr>
        <p:spPr>
          <a:xfrm>
            <a:off x="4494827" y="1270432"/>
            <a:ext cx="507705" cy="11175135"/>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5" name="Rectangle"/>
          <p:cNvSpPr/>
          <p:nvPr/>
        </p:nvSpPr>
        <p:spPr>
          <a:xfrm>
            <a:off x="6357535" y="1270432"/>
            <a:ext cx="507704"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6" name="Rectangle"/>
          <p:cNvSpPr/>
          <p:nvPr/>
        </p:nvSpPr>
        <p:spPr>
          <a:xfrm>
            <a:off x="8220242"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7" name="Rectangle"/>
          <p:cNvSpPr/>
          <p:nvPr/>
        </p:nvSpPr>
        <p:spPr>
          <a:xfrm>
            <a:off x="10082949"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8" name="Rectangle"/>
          <p:cNvSpPr/>
          <p:nvPr/>
        </p:nvSpPr>
        <p:spPr>
          <a:xfrm>
            <a:off x="11945656"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9" name="Rectangle"/>
          <p:cNvSpPr/>
          <p:nvPr/>
        </p:nvSpPr>
        <p:spPr>
          <a:xfrm>
            <a:off x="13808363"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10" name="Rectangle"/>
          <p:cNvSpPr/>
          <p:nvPr/>
        </p:nvSpPr>
        <p:spPr>
          <a:xfrm>
            <a:off x="15671071"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11" name="Rectangle"/>
          <p:cNvSpPr/>
          <p:nvPr/>
        </p:nvSpPr>
        <p:spPr>
          <a:xfrm>
            <a:off x="17533777"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12" name="Rectangle"/>
          <p:cNvSpPr/>
          <p:nvPr/>
        </p:nvSpPr>
        <p:spPr>
          <a:xfrm>
            <a:off x="19396485"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13" name="Rectangle"/>
          <p:cNvSpPr/>
          <p:nvPr/>
        </p:nvSpPr>
        <p:spPr>
          <a:xfrm>
            <a:off x="21259192" y="1270432"/>
            <a:ext cx="507705" cy="11175136"/>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14" name="Rectangle"/>
          <p:cNvSpPr/>
          <p:nvPr/>
        </p:nvSpPr>
        <p:spPr>
          <a:xfrm>
            <a:off x="1289080" y="2820662"/>
            <a:ext cx="21820857" cy="374824"/>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15" name="Rectangle"/>
          <p:cNvSpPr/>
          <p:nvPr/>
        </p:nvSpPr>
        <p:spPr>
          <a:xfrm>
            <a:off x="1289080" y="4745715"/>
            <a:ext cx="21820857" cy="374824"/>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16" name="Rectangle"/>
          <p:cNvSpPr/>
          <p:nvPr/>
        </p:nvSpPr>
        <p:spPr>
          <a:xfrm>
            <a:off x="1289080" y="6670768"/>
            <a:ext cx="21820857" cy="374823"/>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17" name="Rectangle"/>
          <p:cNvSpPr/>
          <p:nvPr/>
        </p:nvSpPr>
        <p:spPr>
          <a:xfrm>
            <a:off x="1289080" y="8595820"/>
            <a:ext cx="21820857" cy="374824"/>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18" name="Rectangle"/>
          <p:cNvSpPr/>
          <p:nvPr/>
        </p:nvSpPr>
        <p:spPr>
          <a:xfrm>
            <a:off x="1289080" y="10520873"/>
            <a:ext cx="21820857" cy="374824"/>
          </a:xfrm>
          <a:prstGeom prst="rect">
            <a:avLst/>
          </a:prstGeom>
          <a:ln>
            <a:solidFill>
              <a:schemeClr val="accent2">
                <a:hueOff val="2110137"/>
                <a:satOff val="-2714"/>
                <a:lumOff val="16666"/>
              </a:schemeClr>
            </a:solidFill>
          </a:ln>
        </p:spPr>
        <p:txBody>
          <a:bodyPr lIns="50800" tIns="50800" rIns="50800" bIns="50800" anchor="ctr"/>
          <a:lstStyle/>
          <a:p>
            <a:endParaRPr/>
          </a:p>
        </p:txBody>
      </p:sp>
      <p:sp>
        <p:nvSpPr>
          <p:cNvPr id="19" name="Title Text"/>
          <p:cNvSpPr txBox="1">
            <a:spLocks noGrp="1"/>
          </p:cNvSpPr>
          <p:nvPr>
            <p:ph type="title"/>
          </p:nvPr>
        </p:nvSpPr>
        <p:spPr>
          <a:xfrm>
            <a:off x="3653366" y="1958422"/>
            <a:ext cx="19507201" cy="2499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20" name="Body Level One…"/>
          <p:cNvSpPr txBox="1">
            <a:spLocks noGrp="1"/>
          </p:cNvSpPr>
          <p:nvPr>
            <p:ph type="body" idx="1"/>
          </p:nvPr>
        </p:nvSpPr>
        <p:spPr>
          <a:xfrm>
            <a:off x="13610166" y="4458252"/>
            <a:ext cx="9550401" cy="8761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1263650" y="12446000"/>
            <a:ext cx="257397" cy="266700"/>
          </a:xfrm>
          <a:prstGeom prst="rect">
            <a:avLst/>
          </a:prstGeom>
          <a:ln w="12700">
            <a:miter lim="400000"/>
          </a:ln>
        </p:spPr>
        <p:txBody>
          <a:bodyPr wrap="none" lIns="0" tIns="0" rIns="0" bIns="0">
            <a:spAutoFit/>
          </a:body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Lst>
  <p:transition spd="med"/>
  <p:txStyles>
    <p:titleStyle>
      <a:lvl1pPr marL="0" marR="0" indent="0" algn="l" defTabSz="457200" rtl="0" latinLnBrk="0">
        <a:lnSpc>
          <a:spcPts val="4800"/>
        </a:lnSpc>
        <a:spcBef>
          <a:spcPts val="1400"/>
        </a:spcBef>
        <a:spcAft>
          <a:spcPts val="0"/>
        </a:spcAft>
        <a:buClrTx/>
        <a:buSzTx/>
        <a:buFontTx/>
        <a:buNone/>
        <a:tabLst/>
        <a:defRPr sz="1800" b="0" i="0" u="none" strike="noStrike" cap="none" spc="10" baseline="0">
          <a:solidFill>
            <a:srgbClr val="1E2623"/>
          </a:solidFill>
          <a:uFillTx/>
          <a:latin typeface="Inter Light"/>
          <a:ea typeface="Inter Light"/>
          <a:cs typeface="Inter Light"/>
          <a:sym typeface="Inter Light"/>
        </a:defRPr>
      </a:lvl1pPr>
      <a:lvl2pPr marL="0" marR="0" indent="0" algn="l" defTabSz="457200" rtl="0" latinLnBrk="0">
        <a:lnSpc>
          <a:spcPts val="4800"/>
        </a:lnSpc>
        <a:spcBef>
          <a:spcPts val="1400"/>
        </a:spcBef>
        <a:spcAft>
          <a:spcPts val="0"/>
        </a:spcAft>
        <a:buClrTx/>
        <a:buSzTx/>
        <a:buFontTx/>
        <a:buNone/>
        <a:tabLst/>
        <a:defRPr sz="1800" b="0" i="0" u="none" strike="noStrike" cap="none" spc="10" baseline="0">
          <a:solidFill>
            <a:srgbClr val="1E2623"/>
          </a:solidFill>
          <a:uFillTx/>
          <a:latin typeface="Inter Light"/>
          <a:ea typeface="Inter Light"/>
          <a:cs typeface="Inter Light"/>
          <a:sym typeface="Inter Light"/>
        </a:defRPr>
      </a:lvl2pPr>
      <a:lvl3pPr marL="0" marR="0" indent="0" algn="l" defTabSz="457200" rtl="0" latinLnBrk="0">
        <a:lnSpc>
          <a:spcPts val="4800"/>
        </a:lnSpc>
        <a:spcBef>
          <a:spcPts val="1400"/>
        </a:spcBef>
        <a:spcAft>
          <a:spcPts val="0"/>
        </a:spcAft>
        <a:buClrTx/>
        <a:buSzTx/>
        <a:buFontTx/>
        <a:buNone/>
        <a:tabLst/>
        <a:defRPr sz="1800" b="0" i="0" u="none" strike="noStrike" cap="none" spc="10" baseline="0">
          <a:solidFill>
            <a:srgbClr val="1E2623"/>
          </a:solidFill>
          <a:uFillTx/>
          <a:latin typeface="Inter Light"/>
          <a:ea typeface="Inter Light"/>
          <a:cs typeface="Inter Light"/>
          <a:sym typeface="Inter Light"/>
        </a:defRPr>
      </a:lvl3pPr>
      <a:lvl4pPr marL="0" marR="0" indent="0" algn="l" defTabSz="457200" rtl="0" latinLnBrk="0">
        <a:lnSpc>
          <a:spcPts val="4800"/>
        </a:lnSpc>
        <a:spcBef>
          <a:spcPts val="1400"/>
        </a:spcBef>
        <a:spcAft>
          <a:spcPts val="0"/>
        </a:spcAft>
        <a:buClrTx/>
        <a:buSzTx/>
        <a:buFontTx/>
        <a:buNone/>
        <a:tabLst/>
        <a:defRPr sz="1800" b="0" i="0" u="none" strike="noStrike" cap="none" spc="10" baseline="0">
          <a:solidFill>
            <a:srgbClr val="1E2623"/>
          </a:solidFill>
          <a:uFillTx/>
          <a:latin typeface="Inter Light"/>
          <a:ea typeface="Inter Light"/>
          <a:cs typeface="Inter Light"/>
          <a:sym typeface="Inter Light"/>
        </a:defRPr>
      </a:lvl4pPr>
      <a:lvl5pPr marL="0" marR="0" indent="0" algn="l" defTabSz="457200" rtl="0" latinLnBrk="0">
        <a:lnSpc>
          <a:spcPts val="4800"/>
        </a:lnSpc>
        <a:spcBef>
          <a:spcPts val="1400"/>
        </a:spcBef>
        <a:spcAft>
          <a:spcPts val="0"/>
        </a:spcAft>
        <a:buClrTx/>
        <a:buSzTx/>
        <a:buFontTx/>
        <a:buNone/>
        <a:tabLst/>
        <a:defRPr sz="1800" b="0" i="0" u="none" strike="noStrike" cap="none" spc="10" baseline="0">
          <a:solidFill>
            <a:srgbClr val="1E2623"/>
          </a:solidFill>
          <a:uFillTx/>
          <a:latin typeface="Inter Light"/>
          <a:ea typeface="Inter Light"/>
          <a:cs typeface="Inter Light"/>
          <a:sym typeface="Inter Light"/>
        </a:defRPr>
      </a:lvl5pPr>
      <a:lvl6pPr marL="0" marR="0" indent="0" algn="l" defTabSz="457200" rtl="0" latinLnBrk="0">
        <a:lnSpc>
          <a:spcPts val="4800"/>
        </a:lnSpc>
        <a:spcBef>
          <a:spcPts val="1400"/>
        </a:spcBef>
        <a:spcAft>
          <a:spcPts val="0"/>
        </a:spcAft>
        <a:buClrTx/>
        <a:buSzTx/>
        <a:buFontTx/>
        <a:buNone/>
        <a:tabLst/>
        <a:defRPr sz="1800" b="0" i="0" u="none" strike="noStrike" cap="none" spc="10" baseline="0">
          <a:solidFill>
            <a:srgbClr val="1E2623"/>
          </a:solidFill>
          <a:uFillTx/>
          <a:latin typeface="Inter Light"/>
          <a:ea typeface="Inter Light"/>
          <a:cs typeface="Inter Light"/>
          <a:sym typeface="Inter Light"/>
        </a:defRPr>
      </a:lvl6pPr>
      <a:lvl7pPr marL="0" marR="0" indent="0" algn="l" defTabSz="457200" rtl="0" latinLnBrk="0">
        <a:lnSpc>
          <a:spcPts val="4800"/>
        </a:lnSpc>
        <a:spcBef>
          <a:spcPts val="1400"/>
        </a:spcBef>
        <a:spcAft>
          <a:spcPts val="0"/>
        </a:spcAft>
        <a:buClrTx/>
        <a:buSzTx/>
        <a:buFontTx/>
        <a:buNone/>
        <a:tabLst/>
        <a:defRPr sz="1800" b="0" i="0" u="none" strike="noStrike" cap="none" spc="10" baseline="0">
          <a:solidFill>
            <a:srgbClr val="1E2623"/>
          </a:solidFill>
          <a:uFillTx/>
          <a:latin typeface="Inter Light"/>
          <a:ea typeface="Inter Light"/>
          <a:cs typeface="Inter Light"/>
          <a:sym typeface="Inter Light"/>
        </a:defRPr>
      </a:lvl7pPr>
      <a:lvl8pPr marL="0" marR="0" indent="0" algn="l" defTabSz="457200" rtl="0" latinLnBrk="0">
        <a:lnSpc>
          <a:spcPts val="4800"/>
        </a:lnSpc>
        <a:spcBef>
          <a:spcPts val="1400"/>
        </a:spcBef>
        <a:spcAft>
          <a:spcPts val="0"/>
        </a:spcAft>
        <a:buClrTx/>
        <a:buSzTx/>
        <a:buFontTx/>
        <a:buNone/>
        <a:tabLst/>
        <a:defRPr sz="1800" b="0" i="0" u="none" strike="noStrike" cap="none" spc="10" baseline="0">
          <a:solidFill>
            <a:srgbClr val="1E2623"/>
          </a:solidFill>
          <a:uFillTx/>
          <a:latin typeface="Inter Light"/>
          <a:ea typeface="Inter Light"/>
          <a:cs typeface="Inter Light"/>
          <a:sym typeface="Inter Light"/>
        </a:defRPr>
      </a:lvl8pPr>
      <a:lvl9pPr marL="0" marR="0" indent="0" algn="l" defTabSz="457200" rtl="0" latinLnBrk="0">
        <a:lnSpc>
          <a:spcPts val="4800"/>
        </a:lnSpc>
        <a:spcBef>
          <a:spcPts val="1400"/>
        </a:spcBef>
        <a:spcAft>
          <a:spcPts val="0"/>
        </a:spcAft>
        <a:buClrTx/>
        <a:buSzTx/>
        <a:buFontTx/>
        <a:buNone/>
        <a:tabLst/>
        <a:defRPr sz="1800" b="0" i="0" u="none" strike="noStrike" cap="none" spc="10" baseline="0">
          <a:solidFill>
            <a:srgbClr val="1E2623"/>
          </a:solidFill>
          <a:uFillTx/>
          <a:latin typeface="Inter Light"/>
          <a:ea typeface="Inter Light"/>
          <a:cs typeface="Inter Light"/>
          <a:sym typeface="Inter Light"/>
        </a:defRPr>
      </a:lvl9pPr>
    </p:titleStyle>
    <p:bodyStyle>
      <a:lvl1pPr marL="219807" marR="0" indent="-219807" algn="l" defTabSz="457200" rtl="0" latinLnBrk="0">
        <a:lnSpc>
          <a:spcPts val="4800"/>
        </a:lnSpc>
        <a:spcBef>
          <a:spcPts val="1400"/>
        </a:spcBef>
        <a:spcAft>
          <a:spcPts val="0"/>
        </a:spcAft>
        <a:buClrTx/>
        <a:buSzPct val="75000"/>
        <a:buFontTx/>
        <a:buChar char="•"/>
        <a:tabLst/>
        <a:defRPr sz="1800" b="0" i="0" u="none" strike="noStrike" cap="none" spc="10" baseline="0">
          <a:solidFill>
            <a:srgbClr val="1E2623"/>
          </a:solidFill>
          <a:uFillTx/>
          <a:latin typeface="Inter Light"/>
          <a:ea typeface="Inter Light"/>
          <a:cs typeface="Inter Light"/>
          <a:sym typeface="Inter Light"/>
        </a:defRPr>
      </a:lvl1pPr>
      <a:lvl2pPr marL="854807" marR="0" indent="-219807" algn="l" defTabSz="457200" rtl="0" latinLnBrk="0">
        <a:lnSpc>
          <a:spcPts val="4800"/>
        </a:lnSpc>
        <a:spcBef>
          <a:spcPts val="1400"/>
        </a:spcBef>
        <a:spcAft>
          <a:spcPts val="0"/>
        </a:spcAft>
        <a:buClrTx/>
        <a:buSzPct val="75000"/>
        <a:buFontTx/>
        <a:buChar char="•"/>
        <a:tabLst/>
        <a:defRPr sz="1800" b="0" i="0" u="none" strike="noStrike" cap="none" spc="10" baseline="0">
          <a:solidFill>
            <a:srgbClr val="1E2623"/>
          </a:solidFill>
          <a:uFillTx/>
          <a:latin typeface="Inter Light"/>
          <a:ea typeface="Inter Light"/>
          <a:cs typeface="Inter Light"/>
          <a:sym typeface="Inter Light"/>
        </a:defRPr>
      </a:lvl2pPr>
      <a:lvl3pPr marL="1489807" marR="0" indent="-219807" algn="l" defTabSz="457200" rtl="0" latinLnBrk="0">
        <a:lnSpc>
          <a:spcPts val="4800"/>
        </a:lnSpc>
        <a:spcBef>
          <a:spcPts val="1400"/>
        </a:spcBef>
        <a:spcAft>
          <a:spcPts val="0"/>
        </a:spcAft>
        <a:buClrTx/>
        <a:buSzPct val="75000"/>
        <a:buFontTx/>
        <a:buChar char="•"/>
        <a:tabLst/>
        <a:defRPr sz="1800" b="0" i="0" u="none" strike="noStrike" cap="none" spc="10" baseline="0">
          <a:solidFill>
            <a:srgbClr val="1E2623"/>
          </a:solidFill>
          <a:uFillTx/>
          <a:latin typeface="Inter Light"/>
          <a:ea typeface="Inter Light"/>
          <a:cs typeface="Inter Light"/>
          <a:sym typeface="Inter Light"/>
        </a:defRPr>
      </a:lvl3pPr>
      <a:lvl4pPr marL="2124807" marR="0" indent="-219807" algn="l" defTabSz="457200" rtl="0" latinLnBrk="0">
        <a:lnSpc>
          <a:spcPts val="4800"/>
        </a:lnSpc>
        <a:spcBef>
          <a:spcPts val="1400"/>
        </a:spcBef>
        <a:spcAft>
          <a:spcPts val="0"/>
        </a:spcAft>
        <a:buClrTx/>
        <a:buSzPct val="75000"/>
        <a:buFontTx/>
        <a:buChar char="•"/>
        <a:tabLst/>
        <a:defRPr sz="1800" b="0" i="0" u="none" strike="noStrike" cap="none" spc="10" baseline="0">
          <a:solidFill>
            <a:srgbClr val="1E2623"/>
          </a:solidFill>
          <a:uFillTx/>
          <a:latin typeface="Inter Light"/>
          <a:ea typeface="Inter Light"/>
          <a:cs typeface="Inter Light"/>
          <a:sym typeface="Inter Light"/>
        </a:defRPr>
      </a:lvl4pPr>
      <a:lvl5pPr marL="2759807" marR="0" indent="-219807" algn="l" defTabSz="457200" rtl="0" latinLnBrk="0">
        <a:lnSpc>
          <a:spcPts val="4800"/>
        </a:lnSpc>
        <a:spcBef>
          <a:spcPts val="1400"/>
        </a:spcBef>
        <a:spcAft>
          <a:spcPts val="0"/>
        </a:spcAft>
        <a:buClrTx/>
        <a:buSzPct val="75000"/>
        <a:buFontTx/>
        <a:buChar char="•"/>
        <a:tabLst/>
        <a:defRPr sz="1800" b="0" i="0" u="none" strike="noStrike" cap="none" spc="10" baseline="0">
          <a:solidFill>
            <a:srgbClr val="1E2623"/>
          </a:solidFill>
          <a:uFillTx/>
          <a:latin typeface="Inter Light"/>
          <a:ea typeface="Inter Light"/>
          <a:cs typeface="Inter Light"/>
          <a:sym typeface="Inter Light"/>
        </a:defRPr>
      </a:lvl5pPr>
      <a:lvl6pPr marL="3394807" marR="0" indent="-219807" algn="l" defTabSz="457200" rtl="0" latinLnBrk="0">
        <a:lnSpc>
          <a:spcPts val="4800"/>
        </a:lnSpc>
        <a:spcBef>
          <a:spcPts val="1400"/>
        </a:spcBef>
        <a:spcAft>
          <a:spcPts val="0"/>
        </a:spcAft>
        <a:buClrTx/>
        <a:buSzPct val="75000"/>
        <a:buFontTx/>
        <a:buChar char="•"/>
        <a:tabLst/>
        <a:defRPr sz="1800" b="0" i="0" u="none" strike="noStrike" cap="none" spc="10" baseline="0">
          <a:solidFill>
            <a:srgbClr val="1E2623"/>
          </a:solidFill>
          <a:uFillTx/>
          <a:latin typeface="Inter Light"/>
          <a:ea typeface="Inter Light"/>
          <a:cs typeface="Inter Light"/>
          <a:sym typeface="Inter Light"/>
        </a:defRPr>
      </a:lvl6pPr>
      <a:lvl7pPr marL="4029807" marR="0" indent="-219807" algn="l" defTabSz="457200" rtl="0" latinLnBrk="0">
        <a:lnSpc>
          <a:spcPts val="4800"/>
        </a:lnSpc>
        <a:spcBef>
          <a:spcPts val="1400"/>
        </a:spcBef>
        <a:spcAft>
          <a:spcPts val="0"/>
        </a:spcAft>
        <a:buClrTx/>
        <a:buSzPct val="75000"/>
        <a:buFontTx/>
        <a:buChar char="•"/>
        <a:tabLst/>
        <a:defRPr sz="1800" b="0" i="0" u="none" strike="noStrike" cap="none" spc="10" baseline="0">
          <a:solidFill>
            <a:srgbClr val="1E2623"/>
          </a:solidFill>
          <a:uFillTx/>
          <a:latin typeface="Inter Light"/>
          <a:ea typeface="Inter Light"/>
          <a:cs typeface="Inter Light"/>
          <a:sym typeface="Inter Light"/>
        </a:defRPr>
      </a:lvl7pPr>
      <a:lvl8pPr marL="4664807" marR="0" indent="-219807" algn="l" defTabSz="457200" rtl="0" latinLnBrk="0">
        <a:lnSpc>
          <a:spcPts val="4800"/>
        </a:lnSpc>
        <a:spcBef>
          <a:spcPts val="1400"/>
        </a:spcBef>
        <a:spcAft>
          <a:spcPts val="0"/>
        </a:spcAft>
        <a:buClrTx/>
        <a:buSzPct val="75000"/>
        <a:buFontTx/>
        <a:buChar char="•"/>
        <a:tabLst/>
        <a:defRPr sz="1800" b="0" i="0" u="none" strike="noStrike" cap="none" spc="10" baseline="0">
          <a:solidFill>
            <a:srgbClr val="1E2623"/>
          </a:solidFill>
          <a:uFillTx/>
          <a:latin typeface="Inter Light"/>
          <a:ea typeface="Inter Light"/>
          <a:cs typeface="Inter Light"/>
          <a:sym typeface="Inter Light"/>
        </a:defRPr>
      </a:lvl8pPr>
      <a:lvl9pPr marL="5299807" marR="0" indent="-219807" algn="l" defTabSz="457200" rtl="0" latinLnBrk="0">
        <a:lnSpc>
          <a:spcPts val="4800"/>
        </a:lnSpc>
        <a:spcBef>
          <a:spcPts val="1400"/>
        </a:spcBef>
        <a:spcAft>
          <a:spcPts val="0"/>
        </a:spcAft>
        <a:buClrTx/>
        <a:buSzPct val="75000"/>
        <a:buFontTx/>
        <a:buChar char="•"/>
        <a:tabLst/>
        <a:defRPr sz="1800" b="0" i="0" u="none" strike="noStrike" cap="none" spc="10" baseline="0">
          <a:solidFill>
            <a:srgbClr val="1E2623"/>
          </a:solidFill>
          <a:uFillTx/>
          <a:latin typeface="Inter Light"/>
          <a:ea typeface="Inter Light"/>
          <a:cs typeface="Inter Light"/>
          <a:sym typeface="Inter Light"/>
        </a:defRPr>
      </a:lvl9pPr>
    </p:bodyStyle>
    <p:otherStyle>
      <a:lvl1pPr marL="0" marR="0" indent="0" algn="l" defTabSz="457200" rtl="0" latinLnBrk="0">
        <a:lnSpc>
          <a:spcPts val="4800"/>
        </a:lnSpc>
        <a:spcBef>
          <a:spcPts val="1400"/>
        </a:spcBef>
        <a:spcAft>
          <a:spcPts val="0"/>
        </a:spcAft>
        <a:buClrTx/>
        <a:buSzTx/>
        <a:buFontTx/>
        <a:buNone/>
        <a:tabLst/>
        <a:defRPr sz="1800" b="0" i="0" u="none" strike="noStrike" cap="none" spc="10" baseline="0">
          <a:solidFill>
            <a:schemeClr val="tx1"/>
          </a:solidFill>
          <a:uFillTx/>
          <a:latin typeface="+mn-lt"/>
          <a:ea typeface="+mn-ea"/>
          <a:cs typeface="+mn-cs"/>
          <a:sym typeface="Inter Light"/>
        </a:defRPr>
      </a:lvl1pPr>
      <a:lvl2pPr marL="0" marR="0" indent="0" algn="l" defTabSz="457200" rtl="0" latinLnBrk="0">
        <a:lnSpc>
          <a:spcPts val="4800"/>
        </a:lnSpc>
        <a:spcBef>
          <a:spcPts val="1400"/>
        </a:spcBef>
        <a:spcAft>
          <a:spcPts val="0"/>
        </a:spcAft>
        <a:buClrTx/>
        <a:buSzTx/>
        <a:buFontTx/>
        <a:buNone/>
        <a:tabLst/>
        <a:defRPr sz="1800" b="0" i="0" u="none" strike="noStrike" cap="none" spc="10" baseline="0">
          <a:solidFill>
            <a:schemeClr val="tx1"/>
          </a:solidFill>
          <a:uFillTx/>
          <a:latin typeface="+mn-lt"/>
          <a:ea typeface="+mn-ea"/>
          <a:cs typeface="+mn-cs"/>
          <a:sym typeface="Inter Light"/>
        </a:defRPr>
      </a:lvl2pPr>
      <a:lvl3pPr marL="0" marR="0" indent="0" algn="l" defTabSz="457200" rtl="0" latinLnBrk="0">
        <a:lnSpc>
          <a:spcPts val="4800"/>
        </a:lnSpc>
        <a:spcBef>
          <a:spcPts val="1400"/>
        </a:spcBef>
        <a:spcAft>
          <a:spcPts val="0"/>
        </a:spcAft>
        <a:buClrTx/>
        <a:buSzTx/>
        <a:buFontTx/>
        <a:buNone/>
        <a:tabLst/>
        <a:defRPr sz="1800" b="0" i="0" u="none" strike="noStrike" cap="none" spc="10" baseline="0">
          <a:solidFill>
            <a:schemeClr val="tx1"/>
          </a:solidFill>
          <a:uFillTx/>
          <a:latin typeface="+mn-lt"/>
          <a:ea typeface="+mn-ea"/>
          <a:cs typeface="+mn-cs"/>
          <a:sym typeface="Inter Light"/>
        </a:defRPr>
      </a:lvl3pPr>
      <a:lvl4pPr marL="0" marR="0" indent="0" algn="l" defTabSz="457200" rtl="0" latinLnBrk="0">
        <a:lnSpc>
          <a:spcPts val="4800"/>
        </a:lnSpc>
        <a:spcBef>
          <a:spcPts val="1400"/>
        </a:spcBef>
        <a:spcAft>
          <a:spcPts val="0"/>
        </a:spcAft>
        <a:buClrTx/>
        <a:buSzTx/>
        <a:buFontTx/>
        <a:buNone/>
        <a:tabLst/>
        <a:defRPr sz="1800" b="0" i="0" u="none" strike="noStrike" cap="none" spc="10" baseline="0">
          <a:solidFill>
            <a:schemeClr val="tx1"/>
          </a:solidFill>
          <a:uFillTx/>
          <a:latin typeface="+mn-lt"/>
          <a:ea typeface="+mn-ea"/>
          <a:cs typeface="+mn-cs"/>
          <a:sym typeface="Inter Light"/>
        </a:defRPr>
      </a:lvl4pPr>
      <a:lvl5pPr marL="0" marR="0" indent="0" algn="l" defTabSz="457200" rtl="0" latinLnBrk="0">
        <a:lnSpc>
          <a:spcPts val="4800"/>
        </a:lnSpc>
        <a:spcBef>
          <a:spcPts val="1400"/>
        </a:spcBef>
        <a:spcAft>
          <a:spcPts val="0"/>
        </a:spcAft>
        <a:buClrTx/>
        <a:buSzTx/>
        <a:buFontTx/>
        <a:buNone/>
        <a:tabLst/>
        <a:defRPr sz="1800" b="0" i="0" u="none" strike="noStrike" cap="none" spc="10" baseline="0">
          <a:solidFill>
            <a:schemeClr val="tx1"/>
          </a:solidFill>
          <a:uFillTx/>
          <a:latin typeface="+mn-lt"/>
          <a:ea typeface="+mn-ea"/>
          <a:cs typeface="+mn-cs"/>
          <a:sym typeface="Inter Light"/>
        </a:defRPr>
      </a:lvl5pPr>
      <a:lvl6pPr marL="0" marR="0" indent="0" algn="l" defTabSz="457200" rtl="0" latinLnBrk="0">
        <a:lnSpc>
          <a:spcPts val="4800"/>
        </a:lnSpc>
        <a:spcBef>
          <a:spcPts val="1400"/>
        </a:spcBef>
        <a:spcAft>
          <a:spcPts val="0"/>
        </a:spcAft>
        <a:buClrTx/>
        <a:buSzTx/>
        <a:buFontTx/>
        <a:buNone/>
        <a:tabLst/>
        <a:defRPr sz="1800" b="0" i="0" u="none" strike="noStrike" cap="none" spc="10" baseline="0">
          <a:solidFill>
            <a:schemeClr val="tx1"/>
          </a:solidFill>
          <a:uFillTx/>
          <a:latin typeface="+mn-lt"/>
          <a:ea typeface="+mn-ea"/>
          <a:cs typeface="+mn-cs"/>
          <a:sym typeface="Inter Light"/>
        </a:defRPr>
      </a:lvl6pPr>
      <a:lvl7pPr marL="0" marR="0" indent="0" algn="l" defTabSz="457200" rtl="0" latinLnBrk="0">
        <a:lnSpc>
          <a:spcPts val="4800"/>
        </a:lnSpc>
        <a:spcBef>
          <a:spcPts val="1400"/>
        </a:spcBef>
        <a:spcAft>
          <a:spcPts val="0"/>
        </a:spcAft>
        <a:buClrTx/>
        <a:buSzTx/>
        <a:buFontTx/>
        <a:buNone/>
        <a:tabLst/>
        <a:defRPr sz="1800" b="0" i="0" u="none" strike="noStrike" cap="none" spc="10" baseline="0">
          <a:solidFill>
            <a:schemeClr val="tx1"/>
          </a:solidFill>
          <a:uFillTx/>
          <a:latin typeface="+mn-lt"/>
          <a:ea typeface="+mn-ea"/>
          <a:cs typeface="+mn-cs"/>
          <a:sym typeface="Inter Light"/>
        </a:defRPr>
      </a:lvl7pPr>
      <a:lvl8pPr marL="0" marR="0" indent="0" algn="l" defTabSz="457200" rtl="0" latinLnBrk="0">
        <a:lnSpc>
          <a:spcPts val="4800"/>
        </a:lnSpc>
        <a:spcBef>
          <a:spcPts val="1400"/>
        </a:spcBef>
        <a:spcAft>
          <a:spcPts val="0"/>
        </a:spcAft>
        <a:buClrTx/>
        <a:buSzTx/>
        <a:buFontTx/>
        <a:buNone/>
        <a:tabLst/>
        <a:defRPr sz="1800" b="0" i="0" u="none" strike="noStrike" cap="none" spc="10" baseline="0">
          <a:solidFill>
            <a:schemeClr val="tx1"/>
          </a:solidFill>
          <a:uFillTx/>
          <a:latin typeface="+mn-lt"/>
          <a:ea typeface="+mn-ea"/>
          <a:cs typeface="+mn-cs"/>
          <a:sym typeface="Inter Light"/>
        </a:defRPr>
      </a:lvl8pPr>
      <a:lvl9pPr marL="0" marR="0" indent="0" algn="l" defTabSz="457200" rtl="0" latinLnBrk="0">
        <a:lnSpc>
          <a:spcPts val="4800"/>
        </a:lnSpc>
        <a:spcBef>
          <a:spcPts val="1400"/>
        </a:spcBef>
        <a:spcAft>
          <a:spcPts val="0"/>
        </a:spcAft>
        <a:buClrTx/>
        <a:buSzTx/>
        <a:buFontTx/>
        <a:buNone/>
        <a:tabLst/>
        <a:defRPr sz="1800" b="0" i="0" u="none" strike="noStrike" cap="none" spc="10" baseline="0">
          <a:solidFill>
            <a:schemeClr val="tx1"/>
          </a:solidFill>
          <a:uFillTx/>
          <a:latin typeface="+mn-lt"/>
          <a:ea typeface="+mn-ea"/>
          <a:cs typeface="+mn-cs"/>
          <a:sym typeface="Inter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hyperlink" Target="http://www.nicolereneeryan.com/" TargetMode="External"/><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34E57"/>
        </a:solidFill>
        <a:effectLst/>
      </p:bgPr>
    </p:bg>
    <p:spTree>
      <p:nvGrpSpPr>
        <p:cNvPr id="1" name=""/>
        <p:cNvGrpSpPr/>
        <p:nvPr/>
      </p:nvGrpSpPr>
      <p:grpSpPr>
        <a:xfrm>
          <a:off x="0" y="0"/>
          <a:ext cx="0" cy="0"/>
          <a:chOff x="0" y="0"/>
          <a:chExt cx="0" cy="0"/>
        </a:xfrm>
      </p:grpSpPr>
      <p:pic>
        <p:nvPicPr>
          <p:cNvPr id="4" name="Picture 3" descr="A long shot of a hallway&#10;&#10;Description automatically generated">
            <a:extLst>
              <a:ext uri="{FF2B5EF4-FFF2-40B4-BE49-F238E27FC236}">
                <a16:creationId xmlns:a16="http://schemas.microsoft.com/office/drawing/2014/main" id="{FF53E08E-9D23-BDC0-B2F8-C4482ACA0E72}"/>
              </a:ext>
            </a:extLst>
          </p:cNvPr>
          <p:cNvPicPr>
            <a:picLocks noChangeAspect="1"/>
          </p:cNvPicPr>
          <p:nvPr/>
        </p:nvPicPr>
        <p:blipFill rotWithShape="1">
          <a:blip r:embed="rId2">
            <a:extLst>
              <a:ext uri="{28A0092B-C50C-407E-A947-70E740481C1C}">
                <a14:useLocalDpi xmlns:a14="http://schemas.microsoft.com/office/drawing/2010/main" val="0"/>
              </a:ext>
            </a:extLst>
          </a:blip>
          <a:srcRect t="4334" b="28426"/>
          <a:stretch/>
        </p:blipFill>
        <p:spPr>
          <a:xfrm>
            <a:off x="0" y="-1"/>
            <a:ext cx="24384000" cy="11618157"/>
          </a:xfrm>
          <a:prstGeom prst="rect">
            <a:avLst/>
          </a:prstGeom>
        </p:spPr>
      </p:pic>
      <p:sp>
        <p:nvSpPr>
          <p:cNvPr id="131" name="Shape 90"/>
          <p:cNvSpPr txBox="1"/>
          <p:nvPr/>
        </p:nvSpPr>
        <p:spPr>
          <a:xfrm>
            <a:off x="1269768" y="11675783"/>
            <a:ext cx="3819315" cy="7064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6500"/>
              </a:lnSpc>
              <a:spcBef>
                <a:spcPts val="2000"/>
              </a:spcBef>
              <a:defRPr sz="2600" spc="15" baseline="23076">
                <a:solidFill>
                  <a:srgbClr val="F4F4F4"/>
                </a:solidFill>
                <a:latin typeface="+mn-lt"/>
                <a:ea typeface="+mn-ea"/>
                <a:cs typeface="+mn-cs"/>
                <a:sym typeface="Inter Medium"/>
              </a:defRPr>
            </a:lvl1pPr>
          </a:lstStyle>
          <a:p>
            <a:r>
              <a:rPr lang="en-US" sz="2400" b="1" baseline="0" dirty="0"/>
              <a:t>Nicole Renee Ryan Studio LLC</a:t>
            </a:r>
            <a:endParaRPr sz="2400" b="1" baseline="0" dirty="0"/>
          </a:p>
        </p:txBody>
      </p:sp>
      <p:sp>
        <p:nvSpPr>
          <p:cNvPr id="132" name="Shape 91"/>
          <p:cNvSpPr txBox="1"/>
          <p:nvPr/>
        </p:nvSpPr>
        <p:spPr>
          <a:xfrm>
            <a:off x="22624703" y="1406731"/>
            <a:ext cx="497573" cy="463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r">
              <a:lnSpc>
                <a:spcPts val="4300"/>
              </a:lnSpc>
              <a:spcBef>
                <a:spcPts val="800"/>
              </a:spcBef>
              <a:defRPr sz="1400" cap="all" spc="195">
                <a:solidFill>
                  <a:schemeClr val="accent3">
                    <a:hueOff val="-2996756"/>
                    <a:satOff val="-72549"/>
                    <a:lumOff val="44509"/>
                  </a:schemeClr>
                </a:solidFill>
                <a:latin typeface="+mj-lt"/>
                <a:ea typeface="+mj-ea"/>
                <a:cs typeface="+mj-cs"/>
                <a:sym typeface="Helvetica"/>
              </a:defRPr>
            </a:lvl1pPr>
          </a:lstStyle>
          <a:p>
            <a:r>
              <a:rPr lang="en-US" dirty="0"/>
              <a:t>2024</a:t>
            </a:r>
            <a:endParaRPr dirty="0"/>
          </a:p>
        </p:txBody>
      </p:sp>
      <p:sp>
        <p:nvSpPr>
          <p:cNvPr id="133" name="Shape 93"/>
          <p:cNvSpPr txBox="1"/>
          <p:nvPr/>
        </p:nvSpPr>
        <p:spPr>
          <a:xfrm>
            <a:off x="5742859" y="11804022"/>
            <a:ext cx="3848169" cy="1337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a:solidFill>
                  <a:srgbClr val="F4F4F4"/>
                </a:solidFill>
              </a:defRPr>
            </a:pPr>
            <a:r>
              <a:rPr lang="en-US" sz="2400" dirty="0" err="1">
                <a:latin typeface="+mn-lt"/>
              </a:rPr>
              <a:t>Nicole@artbynicolerenee.com</a:t>
            </a:r>
            <a:endParaRPr lang="en-US" sz="2400" dirty="0">
              <a:latin typeface="+mn-lt"/>
            </a:endParaRPr>
          </a:p>
          <a:p>
            <a:pPr>
              <a:defRPr>
                <a:solidFill>
                  <a:srgbClr val="F4F4F4"/>
                </a:solidFill>
              </a:defRPr>
            </a:pPr>
            <a:r>
              <a:rPr lang="en-US" sz="2400" dirty="0">
                <a:latin typeface="+mn-lt"/>
              </a:rPr>
              <a:t>Mercer, PA 16137</a:t>
            </a:r>
            <a:endParaRPr sz="2400" dirty="0">
              <a:latin typeface="+mn-lt"/>
            </a:endParaRPr>
          </a:p>
        </p:txBody>
      </p:sp>
      <p:sp>
        <p:nvSpPr>
          <p:cNvPr id="134" name="Shape 90"/>
          <p:cNvSpPr txBox="1"/>
          <p:nvPr/>
        </p:nvSpPr>
        <p:spPr>
          <a:xfrm>
            <a:off x="1269768" y="12196781"/>
            <a:ext cx="65" cy="477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4300"/>
              </a:lnSpc>
              <a:spcBef>
                <a:spcPts val="800"/>
              </a:spcBef>
              <a:defRPr sz="1400" cap="all" spc="195">
                <a:solidFill>
                  <a:schemeClr val="accent3">
                    <a:hueOff val="-2996756"/>
                    <a:satOff val="-72549"/>
                    <a:lumOff val="44509"/>
                  </a:schemeClr>
                </a:solidFill>
                <a:latin typeface="+mj-lt"/>
                <a:ea typeface="+mj-ea"/>
                <a:cs typeface="+mj-cs"/>
                <a:sym typeface="Helvetica"/>
              </a:defRPr>
            </a:lvl1pPr>
          </a:lstStyle>
          <a:p>
            <a:endParaRPr sz="1800" dirty="0">
              <a:latin typeface="+mn-lt"/>
            </a:endParaRPr>
          </a:p>
        </p:txBody>
      </p:sp>
      <p:sp>
        <p:nvSpPr>
          <p:cNvPr id="135" name="Shape 93"/>
          <p:cNvSpPr txBox="1"/>
          <p:nvPr/>
        </p:nvSpPr>
        <p:spPr>
          <a:xfrm>
            <a:off x="10835925" y="11803081"/>
            <a:ext cx="3415037" cy="1337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a:solidFill>
                  <a:srgbClr val="F4F4F4"/>
                </a:solidFill>
              </a:defRPr>
            </a:pPr>
            <a:r>
              <a:rPr lang="en-US" sz="2400" dirty="0"/>
              <a:t>724-301-4846</a:t>
            </a:r>
          </a:p>
          <a:p>
            <a:pPr>
              <a:defRPr>
                <a:solidFill>
                  <a:srgbClr val="F4F4F4"/>
                </a:solidFill>
              </a:defRPr>
            </a:pPr>
            <a:r>
              <a:rPr lang="en-US" sz="2400" dirty="0" err="1"/>
              <a:t>www.nicolereneeryan.com</a:t>
            </a:r>
            <a:endParaRPr sz="2400" dirty="0"/>
          </a:p>
        </p:txBody>
      </p:sp>
      <p:sp>
        <p:nvSpPr>
          <p:cNvPr id="136" name="Shape 90"/>
          <p:cNvSpPr txBox="1"/>
          <p:nvPr/>
        </p:nvSpPr>
        <p:spPr>
          <a:xfrm>
            <a:off x="694199" y="1406731"/>
            <a:ext cx="19154283" cy="3260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30800"/>
              </a:lnSpc>
              <a:spcBef>
                <a:spcPts val="0"/>
              </a:spcBef>
              <a:defRPr sz="14000" spc="0">
                <a:solidFill>
                  <a:srgbClr val="F4F4F4"/>
                </a:solidFill>
                <a:latin typeface="+mn-lt"/>
                <a:ea typeface="+mn-ea"/>
                <a:cs typeface="+mn-cs"/>
                <a:sym typeface="Inter Medium"/>
              </a:defRPr>
            </a:lvl1pPr>
          </a:lstStyle>
          <a:p>
            <a:r>
              <a:rPr lang="en-US" sz="8800" dirty="0"/>
              <a:t>Commissioned Artwork Investment Guide</a:t>
            </a:r>
            <a:endParaRPr sz="8800" dirty="0"/>
          </a:p>
        </p:txBody>
      </p:sp>
      <p:sp>
        <p:nvSpPr>
          <p:cNvPr id="138" name="your logo + company name"/>
          <p:cNvSpPr txBox="1"/>
          <p:nvPr/>
        </p:nvSpPr>
        <p:spPr>
          <a:xfrm>
            <a:off x="906577" y="1463384"/>
            <a:ext cx="3797193" cy="565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lnSpc>
                <a:spcPts val="4300"/>
              </a:lnSpc>
              <a:spcBef>
                <a:spcPts val="800"/>
              </a:spcBef>
              <a:defRPr sz="1400" cap="all" spc="195">
                <a:solidFill>
                  <a:schemeClr val="accent3">
                    <a:hueOff val="-2996756"/>
                    <a:satOff val="-72549"/>
                    <a:lumOff val="44509"/>
                  </a:schemeClr>
                </a:solidFill>
                <a:latin typeface="+mj-lt"/>
                <a:ea typeface="+mj-ea"/>
                <a:cs typeface="+mj-cs"/>
                <a:sym typeface="Helvetica"/>
              </a:defRPr>
            </a:lvl1pPr>
          </a:lstStyle>
          <a:p>
            <a:r>
              <a:rPr lang="en-US" dirty="0"/>
              <a:t>Nicole Renee Ryan Studio LLC</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106"/>
          <p:cNvSpPr txBox="1">
            <a:spLocks noGrp="1"/>
          </p:cNvSpPr>
          <p:nvPr>
            <p:ph type="sldNum" sz="quarter" idx="2"/>
          </p:nvPr>
        </p:nvSpPr>
        <p:spPr>
          <a:xfrm>
            <a:off x="1263650" y="12446000"/>
            <a:ext cx="246344" cy="2159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249" name="Shape 108"/>
          <p:cNvSpPr txBox="1"/>
          <p:nvPr/>
        </p:nvSpPr>
        <p:spPr>
          <a:xfrm>
            <a:off x="1274425" y="2884756"/>
            <a:ext cx="5035955" cy="1005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a:lnSpc>
                <a:spcPts val="14200"/>
              </a:lnSpc>
              <a:spcBef>
                <a:spcPts val="2000"/>
              </a:spcBef>
              <a:defRPr sz="6000" spc="-29">
                <a:latin typeface="+mn-lt"/>
                <a:ea typeface="+mn-ea"/>
                <a:cs typeface="+mn-cs"/>
                <a:sym typeface="Inter Medium"/>
              </a:defRPr>
            </a:lvl1pPr>
          </a:lstStyle>
          <a:p>
            <a:endParaRPr dirty="0"/>
          </a:p>
        </p:txBody>
      </p:sp>
      <p:sp>
        <p:nvSpPr>
          <p:cNvPr id="250" name="Shape 108"/>
          <p:cNvSpPr txBox="1"/>
          <p:nvPr/>
        </p:nvSpPr>
        <p:spPr>
          <a:xfrm>
            <a:off x="1258442" y="5869211"/>
            <a:ext cx="10607074" cy="1971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endParaRPr dirty="0"/>
          </a:p>
        </p:txBody>
      </p:sp>
      <p:sp>
        <p:nvSpPr>
          <p:cNvPr id="251" name="Shape 197"/>
          <p:cNvSpPr txBox="1"/>
          <p:nvPr/>
        </p:nvSpPr>
        <p:spPr>
          <a:xfrm>
            <a:off x="1258442" y="9054132"/>
            <a:ext cx="4445000" cy="118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400"/>
              </a:spcBef>
            </a:pPr>
            <a:r>
              <a:rPr lang="en-US" dirty="0"/>
              <a:t>The Sky Fell In Making Us Late</a:t>
            </a:r>
          </a:p>
          <a:p>
            <a:pPr>
              <a:spcBef>
                <a:spcPts val="400"/>
              </a:spcBef>
            </a:pPr>
            <a:r>
              <a:rPr lang="en-US" dirty="0"/>
              <a:t>Interior Designer: Betsy Wentz</a:t>
            </a:r>
            <a:endParaRPr dirty="0"/>
          </a:p>
        </p:txBody>
      </p:sp>
      <p:sp>
        <p:nvSpPr>
          <p:cNvPr id="252" name="Shape 198"/>
          <p:cNvSpPr txBox="1"/>
          <p:nvPr/>
        </p:nvSpPr>
        <p:spPr>
          <a:xfrm>
            <a:off x="11749592" y="8804150"/>
            <a:ext cx="5656446" cy="185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spcBef>
                <a:spcPts val="400"/>
              </a:spcBef>
            </a:pPr>
            <a:r>
              <a:rPr lang="en-US" dirty="0"/>
              <a:t>The Past Rises Up To Meet Me</a:t>
            </a:r>
          </a:p>
          <a:p>
            <a:pPr>
              <a:spcBef>
                <a:spcPts val="400"/>
              </a:spcBef>
            </a:pPr>
            <a:r>
              <a:rPr lang="en-US" dirty="0"/>
              <a:t>Interior Designer: </a:t>
            </a:r>
            <a:r>
              <a:rPr lang="en-US" dirty="0" err="1"/>
              <a:t>Hyrel</a:t>
            </a:r>
            <a:r>
              <a:rPr lang="en-US" dirty="0"/>
              <a:t> Mathias </a:t>
            </a:r>
          </a:p>
          <a:p>
            <a:pPr>
              <a:spcBef>
                <a:spcPts val="400"/>
              </a:spcBef>
            </a:pPr>
            <a:r>
              <a:rPr lang="en-US" dirty="0"/>
              <a:t>Placed in a home in Seattle, Featured in Luxe Magazine</a:t>
            </a:r>
            <a:endParaRPr dirty="0"/>
          </a:p>
        </p:txBody>
      </p:sp>
      <p:sp>
        <p:nvSpPr>
          <p:cNvPr id="257" name="Line"/>
          <p:cNvSpPr/>
          <p:nvPr/>
        </p:nvSpPr>
        <p:spPr>
          <a:xfrm flipV="1">
            <a:off x="13244744" y="2546"/>
            <a:ext cx="11135560" cy="13710452"/>
          </a:xfrm>
          <a:prstGeom prst="line">
            <a:avLst/>
          </a:prstGeom>
          <a:ln>
            <a:solidFill>
              <a:schemeClr val="accent6">
                <a:hueOff val="-16591304"/>
                <a:satOff val="-42201"/>
                <a:lumOff val="57254"/>
              </a:schemeClr>
            </a:solidFill>
          </a:ln>
        </p:spPr>
        <p:txBody>
          <a:bodyPr lIns="45718" tIns="45718" rIns="45718" bIns="45718"/>
          <a:lstStyle/>
          <a:p>
            <a:endParaRPr/>
          </a:p>
        </p:txBody>
      </p:sp>
      <p:sp>
        <p:nvSpPr>
          <p:cNvPr id="258" name="Rectangle"/>
          <p:cNvSpPr/>
          <p:nvPr/>
        </p:nvSpPr>
        <p:spPr>
          <a:xfrm>
            <a:off x="1229379" y="8594007"/>
            <a:ext cx="5061971" cy="74612"/>
          </a:xfrm>
          <a:prstGeom prst="rect">
            <a:avLst/>
          </a:prstGeom>
          <a:solidFill>
            <a:schemeClr val="accent5">
              <a:hueOff val="11818647"/>
              <a:satOff val="-88376"/>
              <a:lumOff val="-14717"/>
            </a:schemeClr>
          </a:solidFill>
          <a:ln w="12700">
            <a:miter lim="400000"/>
          </a:ln>
        </p:spPr>
        <p:txBody>
          <a:bodyPr lIns="50800" tIns="50800" rIns="50800" bIns="50800" anchor="ctr"/>
          <a:lstStyle/>
          <a:p>
            <a:endParaRPr/>
          </a:p>
        </p:txBody>
      </p:sp>
      <p:pic>
        <p:nvPicPr>
          <p:cNvPr id="2" name="Picture 1" descr="A painting above a fireplace&#10;&#10;Description automatically generated">
            <a:extLst>
              <a:ext uri="{FF2B5EF4-FFF2-40B4-BE49-F238E27FC236}">
                <a16:creationId xmlns:a16="http://schemas.microsoft.com/office/drawing/2014/main" id="{4CA8FB51-FDEE-6911-8600-11E8E121A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5877" y="2618619"/>
            <a:ext cx="7772401" cy="5375523"/>
          </a:xfrm>
          <a:prstGeom prst="rect">
            <a:avLst/>
          </a:prstGeom>
        </p:spPr>
      </p:pic>
      <p:pic>
        <p:nvPicPr>
          <p:cNvPr id="4" name="Picture 3" descr="A painting of a landscape&#10;&#10;Description automatically generated">
            <a:extLst>
              <a:ext uri="{FF2B5EF4-FFF2-40B4-BE49-F238E27FC236}">
                <a16:creationId xmlns:a16="http://schemas.microsoft.com/office/drawing/2014/main" id="{CD6ADBC4-C193-59E4-2DBF-A3BF93649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0055" y="8325860"/>
            <a:ext cx="6400800" cy="3835400"/>
          </a:xfrm>
          <a:prstGeom prst="rect">
            <a:avLst/>
          </a:prstGeom>
        </p:spPr>
      </p:pic>
      <p:sp>
        <p:nvSpPr>
          <p:cNvPr id="7" name="TextBox 6">
            <a:extLst>
              <a:ext uri="{FF2B5EF4-FFF2-40B4-BE49-F238E27FC236}">
                <a16:creationId xmlns:a16="http://schemas.microsoft.com/office/drawing/2014/main" id="{7EFED10D-C129-2B73-F449-33D6292A3406}"/>
              </a:ext>
            </a:extLst>
          </p:cNvPr>
          <p:cNvSpPr txBox="1"/>
          <p:nvPr/>
        </p:nvSpPr>
        <p:spPr>
          <a:xfrm>
            <a:off x="1009730" y="1137663"/>
            <a:ext cx="12950456" cy="757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6000" b="1" dirty="0"/>
              <a:t>Works in Context</a:t>
            </a:r>
          </a:p>
        </p:txBody>
      </p:sp>
      <p:pic>
        <p:nvPicPr>
          <p:cNvPr id="9" name="Picture 8" descr="A room with a table and a painting&#10;&#10;Description automatically generated">
            <a:extLst>
              <a:ext uri="{FF2B5EF4-FFF2-40B4-BE49-F238E27FC236}">
                <a16:creationId xmlns:a16="http://schemas.microsoft.com/office/drawing/2014/main" id="{B357102C-1B38-B5A1-D32C-158AA6634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952" y="2648360"/>
            <a:ext cx="7772400" cy="5369075"/>
          </a:xfrm>
          <a:prstGeom prst="rect">
            <a:avLst/>
          </a:prstGeom>
        </p:spPr>
      </p:pic>
      <p:pic>
        <p:nvPicPr>
          <p:cNvPr id="11" name="Picture 10" descr="A painting of a landscape&#10;&#10;Description automatically generated">
            <a:extLst>
              <a:ext uri="{FF2B5EF4-FFF2-40B4-BE49-F238E27FC236}">
                <a16:creationId xmlns:a16="http://schemas.microsoft.com/office/drawing/2014/main" id="{9F06CA40-7C28-0525-3616-47911D35C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3651" y="8804150"/>
            <a:ext cx="2808254" cy="4206539"/>
          </a:xfrm>
          <a:prstGeom prst="rect">
            <a:avLst/>
          </a:prstGeom>
        </p:spPr>
      </p:pic>
      <p:sp>
        <p:nvSpPr>
          <p:cNvPr id="12" name="Rectangle">
            <a:extLst>
              <a:ext uri="{FF2B5EF4-FFF2-40B4-BE49-F238E27FC236}">
                <a16:creationId xmlns:a16="http://schemas.microsoft.com/office/drawing/2014/main" id="{79AC8395-72DB-47D2-0EBF-2948595C13D0}"/>
              </a:ext>
            </a:extLst>
          </p:cNvPr>
          <p:cNvSpPr/>
          <p:nvPr/>
        </p:nvSpPr>
        <p:spPr>
          <a:xfrm>
            <a:off x="11737792" y="8514563"/>
            <a:ext cx="5061971" cy="74612"/>
          </a:xfrm>
          <a:prstGeom prst="rect">
            <a:avLst/>
          </a:prstGeom>
          <a:solidFill>
            <a:schemeClr val="accent5">
              <a:hueOff val="11818647"/>
              <a:satOff val="-88376"/>
              <a:lumOff val="-14717"/>
            </a:schemeClr>
          </a:solidFill>
          <a:ln w="12700">
            <a:miter lim="400000"/>
          </a:ln>
        </p:spPr>
        <p:txBody>
          <a:bodyPr lIns="50800" tIns="50800" rIns="50800" bIns="50800" anchor="ctr"/>
          <a:lstStyle/>
          <a:p>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lide Number"/>
          <p:cNvSpPr txBox="1">
            <a:spLocks noGrp="1"/>
          </p:cNvSpPr>
          <p:nvPr>
            <p:ph type="sldNum" sz="quarter" idx="2"/>
          </p:nvPr>
        </p:nvSpPr>
        <p:spPr>
          <a:xfrm>
            <a:off x="1263650" y="12446000"/>
            <a:ext cx="286501" cy="2159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409" name="Shape 108"/>
          <p:cNvSpPr txBox="1"/>
          <p:nvPr/>
        </p:nvSpPr>
        <p:spPr>
          <a:xfrm>
            <a:off x="1263648" y="1671834"/>
            <a:ext cx="8794751" cy="1083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lnSpc>
                <a:spcPts val="14200"/>
              </a:lnSpc>
              <a:spcBef>
                <a:spcPts val="2000"/>
              </a:spcBef>
              <a:defRPr sz="6000" spc="-29">
                <a:solidFill>
                  <a:schemeClr val="accent6">
                    <a:hueOff val="-16591304"/>
                    <a:satOff val="-42201"/>
                    <a:lumOff val="57254"/>
                  </a:schemeClr>
                </a:solidFill>
                <a:latin typeface="+mn-lt"/>
                <a:ea typeface="+mn-ea"/>
                <a:cs typeface="+mn-cs"/>
                <a:sym typeface="Inter Medium"/>
              </a:defRPr>
            </a:lvl1pPr>
          </a:lstStyle>
          <a:p>
            <a:r>
              <a:rPr lang="en-US" b="1" dirty="0">
                <a:solidFill>
                  <a:schemeClr val="bg1"/>
                </a:solidFill>
              </a:rPr>
              <a:t>Pricing Commissions</a:t>
            </a:r>
            <a:endParaRPr b="1" dirty="0">
              <a:solidFill>
                <a:schemeClr val="bg1"/>
              </a:solidFill>
            </a:endParaRPr>
          </a:p>
        </p:txBody>
      </p:sp>
      <p:sp>
        <p:nvSpPr>
          <p:cNvPr id="410" name="Rectangle"/>
          <p:cNvSpPr/>
          <p:nvPr/>
        </p:nvSpPr>
        <p:spPr>
          <a:xfrm>
            <a:off x="1171456" y="3486796"/>
            <a:ext cx="5061971" cy="80510"/>
          </a:xfrm>
          <a:prstGeom prst="rect">
            <a:avLst/>
          </a:prstGeom>
          <a:solidFill>
            <a:schemeClr val="bg1"/>
          </a:solidFill>
          <a:ln w="12700">
            <a:miter lim="400000"/>
          </a:ln>
        </p:spPr>
        <p:txBody>
          <a:bodyPr lIns="50800" tIns="50800" rIns="50800" bIns="50800" anchor="ctr"/>
          <a:lstStyle/>
          <a:p>
            <a:pPr>
              <a:defRPr>
                <a:solidFill>
                  <a:schemeClr val="accent6">
                    <a:hueOff val="-16591304"/>
                    <a:satOff val="-42201"/>
                    <a:lumOff val="57254"/>
                  </a:schemeClr>
                </a:solidFill>
              </a:defRPr>
            </a:pPr>
            <a:endParaRPr>
              <a:solidFill>
                <a:schemeClr val="bg1"/>
              </a:solidFill>
            </a:endParaRPr>
          </a:p>
        </p:txBody>
      </p:sp>
      <p:sp>
        <p:nvSpPr>
          <p:cNvPr id="411" name="Shape 108"/>
          <p:cNvSpPr txBox="1"/>
          <p:nvPr/>
        </p:nvSpPr>
        <p:spPr>
          <a:xfrm>
            <a:off x="19466752" y="1271416"/>
            <a:ext cx="5035956"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a:lnSpc>
                <a:spcPts val="4300"/>
              </a:lnSpc>
              <a:spcBef>
                <a:spcPts val="800"/>
              </a:spcBef>
              <a:defRPr sz="1400" cap="all" spc="195">
                <a:solidFill>
                  <a:schemeClr val="accent6">
                    <a:hueOff val="-16591304"/>
                    <a:satOff val="-42201"/>
                    <a:lumOff val="57254"/>
                  </a:schemeClr>
                </a:solidFill>
                <a:latin typeface="Inter Regular"/>
                <a:ea typeface="Inter Regular"/>
                <a:cs typeface="Inter Regular"/>
                <a:sym typeface="Inter Regular"/>
              </a:defRPr>
            </a:lvl1pPr>
          </a:lstStyle>
          <a:p>
            <a:r>
              <a:t>frequently asked questions</a:t>
            </a:r>
          </a:p>
        </p:txBody>
      </p:sp>
      <p:sp>
        <p:nvSpPr>
          <p:cNvPr id="3" name="TextBox 2">
            <a:extLst>
              <a:ext uri="{FF2B5EF4-FFF2-40B4-BE49-F238E27FC236}">
                <a16:creationId xmlns:a16="http://schemas.microsoft.com/office/drawing/2014/main" id="{288B1F9B-A4F3-0036-DD26-72A35B536A81}"/>
              </a:ext>
            </a:extLst>
          </p:cNvPr>
          <p:cNvSpPr txBox="1"/>
          <p:nvPr/>
        </p:nvSpPr>
        <p:spPr>
          <a:xfrm>
            <a:off x="1111982" y="4298865"/>
            <a:ext cx="23272018" cy="8617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400"/>
              </a:spcBef>
            </a:pPr>
            <a:r>
              <a:rPr kumimoji="0" lang="en-US" sz="2400" b="0" i="0" u="none" strike="noStrike" cap="none" spc="10" normalizeH="0" baseline="0" dirty="0">
                <a:ln>
                  <a:noFill/>
                </a:ln>
                <a:solidFill>
                  <a:srgbClr val="1E2623"/>
                </a:solidFill>
                <a:effectLst/>
                <a:uFillTx/>
                <a:latin typeface="Inter Light"/>
                <a:ea typeface="Inter Light"/>
                <a:cs typeface="Inter Light"/>
                <a:sym typeface="Inter Light"/>
              </a:rPr>
              <a:t>Commission prices are easy to calculate: </a:t>
            </a:r>
            <a:r>
              <a:rPr lang="en-US" sz="2400" dirty="0"/>
              <a:t>$3 a square inch rounded to the nearest $100 </a:t>
            </a:r>
          </a:p>
          <a:p>
            <a:pPr>
              <a:spcBef>
                <a:spcPts val="400"/>
              </a:spcBef>
            </a:pPr>
            <a:endParaRPr lang="en-US" sz="2400" dirty="0"/>
          </a:p>
          <a:p>
            <a:pPr>
              <a:spcBef>
                <a:spcPts val="400"/>
              </a:spcBef>
            </a:pPr>
            <a:r>
              <a:rPr lang="en-US" sz="2400" dirty="0"/>
              <a:t>Minimum cost of a painting is $1000 to start a commission (unless it is multiple small works that add up to at least $1000 which is more than fine)</a:t>
            </a:r>
          </a:p>
          <a:p>
            <a:pPr>
              <a:spcBef>
                <a:spcPts val="400"/>
              </a:spcBef>
            </a:pPr>
            <a:r>
              <a:rPr lang="en-US" sz="2400" dirty="0"/>
              <a:t>This cost is the same whether the work is in oil, acrylic or watercolor and does not include costs to frame, the piece comes ready to hang as is. </a:t>
            </a:r>
          </a:p>
          <a:p>
            <a:pPr>
              <a:spcBef>
                <a:spcPts val="400"/>
              </a:spcBef>
            </a:pPr>
            <a:endParaRPr lang="en-US" sz="2400" dirty="0"/>
          </a:p>
          <a:p>
            <a:pPr>
              <a:spcBef>
                <a:spcPts val="400"/>
              </a:spcBef>
            </a:pPr>
            <a:r>
              <a:rPr lang="en-US" sz="2400" dirty="0"/>
              <a:t>Common size and price examples (but certainly not limited to)</a:t>
            </a:r>
          </a:p>
          <a:p>
            <a:pPr>
              <a:spcBef>
                <a:spcPts val="400"/>
              </a:spcBef>
            </a:pPr>
            <a:r>
              <a:rPr lang="en-US" sz="2400" dirty="0"/>
              <a:t>18x18” $1000</a:t>
            </a:r>
          </a:p>
          <a:p>
            <a:pPr>
              <a:spcBef>
                <a:spcPts val="400"/>
              </a:spcBef>
            </a:pPr>
            <a:r>
              <a:rPr lang="en-US" sz="2400" dirty="0"/>
              <a:t>24x36” $2600</a:t>
            </a:r>
          </a:p>
          <a:p>
            <a:pPr>
              <a:spcBef>
                <a:spcPts val="400"/>
              </a:spcBef>
            </a:pPr>
            <a:r>
              <a:rPr lang="en-US" sz="2400" dirty="0"/>
              <a:t>36x36” $3900</a:t>
            </a:r>
          </a:p>
          <a:p>
            <a:pPr>
              <a:spcBef>
                <a:spcPts val="400"/>
              </a:spcBef>
            </a:pPr>
            <a:r>
              <a:rPr lang="en-US" sz="2400" dirty="0"/>
              <a:t>36x48” $5200</a:t>
            </a:r>
          </a:p>
          <a:p>
            <a:pPr>
              <a:spcBef>
                <a:spcPts val="400"/>
              </a:spcBef>
            </a:pPr>
            <a:r>
              <a:rPr lang="en-US" sz="2400" dirty="0"/>
              <a:t>48x48” $6900 </a:t>
            </a:r>
          </a:p>
          <a:p>
            <a:pPr>
              <a:spcBef>
                <a:spcPts val="400"/>
              </a:spcBef>
            </a:pPr>
            <a:r>
              <a:rPr lang="en-US" sz="2400" dirty="0"/>
              <a:t>48x60” $8500</a:t>
            </a:r>
          </a:p>
          <a:p>
            <a:pPr>
              <a:spcBef>
                <a:spcPts val="400"/>
              </a:spcBef>
            </a:pPr>
            <a:endParaRPr lang="en-US"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lide Number"/>
          <p:cNvSpPr txBox="1">
            <a:spLocks noGrp="1"/>
          </p:cNvSpPr>
          <p:nvPr>
            <p:ph type="sldNum" sz="quarter" idx="2"/>
          </p:nvPr>
        </p:nvSpPr>
        <p:spPr>
          <a:xfrm>
            <a:off x="1263650" y="12446000"/>
            <a:ext cx="309700" cy="4812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000"/>
              <a:t>12</a:t>
            </a:fld>
            <a:endParaRPr sz="2000"/>
          </a:p>
        </p:txBody>
      </p:sp>
      <p:graphicFrame>
        <p:nvGraphicFramePr>
          <p:cNvPr id="339" name="Table 1-1"/>
          <p:cNvGraphicFramePr/>
          <p:nvPr>
            <p:extLst>
              <p:ext uri="{D42A27DB-BD31-4B8C-83A1-F6EECF244321}">
                <p14:modId xmlns:p14="http://schemas.microsoft.com/office/powerpoint/2010/main" val="2626374325"/>
              </p:ext>
            </p:extLst>
          </p:nvPr>
        </p:nvGraphicFramePr>
        <p:xfrm>
          <a:off x="1401283" y="3829609"/>
          <a:ext cx="21288595" cy="6325245"/>
        </p:xfrm>
        <a:graphic>
          <a:graphicData uri="http://schemas.openxmlformats.org/drawingml/2006/table">
            <a:tbl>
              <a:tblPr>
                <a:tableStyleId>{C7B018BB-80A7-4F77-B60F-C8B233D01FF8}</a:tableStyleId>
              </a:tblPr>
              <a:tblGrid>
                <a:gridCol w="4271410">
                  <a:extLst>
                    <a:ext uri="{9D8B030D-6E8A-4147-A177-3AD203B41FA5}">
                      <a16:colId xmlns:a16="http://schemas.microsoft.com/office/drawing/2014/main" val="20000"/>
                    </a:ext>
                  </a:extLst>
                </a:gridCol>
                <a:gridCol w="2859490">
                  <a:extLst>
                    <a:ext uri="{9D8B030D-6E8A-4147-A177-3AD203B41FA5}">
                      <a16:colId xmlns:a16="http://schemas.microsoft.com/office/drawing/2014/main" val="20001"/>
                    </a:ext>
                  </a:extLst>
                </a:gridCol>
                <a:gridCol w="2833200">
                  <a:extLst>
                    <a:ext uri="{9D8B030D-6E8A-4147-A177-3AD203B41FA5}">
                      <a16:colId xmlns:a16="http://schemas.microsoft.com/office/drawing/2014/main" val="20002"/>
                    </a:ext>
                  </a:extLst>
                </a:gridCol>
                <a:gridCol w="2838094">
                  <a:extLst>
                    <a:ext uri="{9D8B030D-6E8A-4147-A177-3AD203B41FA5}">
                      <a16:colId xmlns:a16="http://schemas.microsoft.com/office/drawing/2014/main" val="20003"/>
                    </a:ext>
                  </a:extLst>
                </a:gridCol>
                <a:gridCol w="2837195">
                  <a:extLst>
                    <a:ext uri="{9D8B030D-6E8A-4147-A177-3AD203B41FA5}">
                      <a16:colId xmlns:a16="http://schemas.microsoft.com/office/drawing/2014/main" val="20004"/>
                    </a:ext>
                  </a:extLst>
                </a:gridCol>
                <a:gridCol w="2824603">
                  <a:extLst>
                    <a:ext uri="{9D8B030D-6E8A-4147-A177-3AD203B41FA5}">
                      <a16:colId xmlns:a16="http://schemas.microsoft.com/office/drawing/2014/main" val="20005"/>
                    </a:ext>
                  </a:extLst>
                </a:gridCol>
                <a:gridCol w="2824603">
                  <a:extLst>
                    <a:ext uri="{9D8B030D-6E8A-4147-A177-3AD203B41FA5}">
                      <a16:colId xmlns:a16="http://schemas.microsoft.com/office/drawing/2014/main" val="20006"/>
                    </a:ext>
                  </a:extLst>
                </a:gridCol>
              </a:tblGrid>
              <a:tr h="563007">
                <a:tc>
                  <a:txBody>
                    <a:bodyPr/>
                    <a:lstStyle/>
                    <a:p>
                      <a:pPr>
                        <a:defRPr b="1">
                          <a:solidFill>
                            <a:schemeClr val="accent5">
                              <a:hueOff val="11818647"/>
                              <a:satOff val="-88376"/>
                              <a:lumOff val="-14717"/>
                            </a:schemeClr>
                          </a:solidFill>
                          <a:latin typeface="+mj-lt"/>
                          <a:ea typeface="+mj-ea"/>
                          <a:cs typeface="+mj-cs"/>
                          <a:sym typeface="Helvetica"/>
                        </a:defRPr>
                      </a:pPr>
                      <a:endParaRPr/>
                    </a:p>
                  </a:txBody>
                  <a:tcPr marL="0" marR="0" marT="0" marB="0" anchor="ctr" horzOverflow="overflow">
                    <a:lnL w="0">
                      <a:miter lim="400000"/>
                    </a:lnL>
                    <a:lnR w="12700">
                      <a:solidFill>
                        <a:schemeClr val="accent5">
                          <a:hueOff val="11818647"/>
                          <a:satOff val="-88376"/>
                          <a:lumOff val="-14717"/>
                        </a:schemeClr>
                      </a:solidFill>
                      <a:miter lim="400000"/>
                    </a:lnR>
                    <a:lnT w="0">
                      <a:miter lim="400000"/>
                    </a:lnT>
                    <a:lnB w="12700">
                      <a:solidFill>
                        <a:schemeClr val="accent5">
                          <a:hueOff val="11818647"/>
                          <a:satOff val="-88376"/>
                          <a:lumOff val="-14717"/>
                        </a:schemeClr>
                      </a:solidFill>
                      <a:miter lim="400000"/>
                    </a:lnB>
                    <a:noFill/>
                  </a:tcPr>
                </a:tc>
                <a:tc>
                  <a:txBody>
                    <a:bodyPr/>
                    <a:lstStyle/>
                    <a:p>
                      <a:pPr>
                        <a:defRPr spc="0"/>
                      </a:pPr>
                      <a:r>
                        <a:rPr spc="10">
                          <a:solidFill>
                            <a:schemeClr val="accent5">
                              <a:hueOff val="11818647"/>
                              <a:satOff val="-88376"/>
                              <a:lumOff val="-14717"/>
                            </a:schemeClr>
                          </a:solidFill>
                          <a:latin typeface="Inter SemiBold"/>
                          <a:ea typeface="Inter SemiBold"/>
                          <a:cs typeface="Inter SemiBold"/>
                          <a:sym typeface="Inter SemiBold"/>
                        </a:rPr>
                        <a:t>January</a:t>
                      </a:r>
                    </a:p>
                  </a:txBody>
                  <a:tcPr marL="254000" marR="254000" marT="254000" marB="2540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12700">
                      <a:solidFill>
                        <a:schemeClr val="accent5">
                          <a:hueOff val="11818647"/>
                          <a:satOff val="-88376"/>
                          <a:lumOff val="-14717"/>
                        </a:schemeClr>
                      </a:solidFill>
                      <a:miter lim="400000"/>
                    </a:lnB>
                    <a:noFill/>
                  </a:tcPr>
                </a:tc>
                <a:tc>
                  <a:txBody>
                    <a:bodyPr/>
                    <a:lstStyle/>
                    <a:p>
                      <a:pPr>
                        <a:defRPr spc="0"/>
                      </a:pPr>
                      <a:r>
                        <a:rPr spc="10">
                          <a:solidFill>
                            <a:schemeClr val="accent5">
                              <a:hueOff val="11818647"/>
                              <a:satOff val="-88376"/>
                              <a:lumOff val="-14717"/>
                            </a:schemeClr>
                          </a:solidFill>
                          <a:latin typeface="Inter SemiBold"/>
                          <a:ea typeface="Inter SemiBold"/>
                          <a:cs typeface="Inter SemiBold"/>
                          <a:sym typeface="Inter SemiBold"/>
                        </a:rPr>
                        <a:t>February</a:t>
                      </a:r>
                    </a:p>
                  </a:txBody>
                  <a:tcPr marL="254000" marR="254000" marT="254000" marB="2540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12700">
                      <a:solidFill>
                        <a:schemeClr val="accent5">
                          <a:hueOff val="11818647"/>
                          <a:satOff val="-88376"/>
                          <a:lumOff val="-14717"/>
                        </a:schemeClr>
                      </a:solidFill>
                      <a:miter lim="400000"/>
                    </a:lnB>
                    <a:noFill/>
                  </a:tcPr>
                </a:tc>
                <a:tc>
                  <a:txBody>
                    <a:bodyPr/>
                    <a:lstStyle/>
                    <a:p>
                      <a:pPr>
                        <a:defRPr spc="0"/>
                      </a:pPr>
                      <a:r>
                        <a:rPr spc="10">
                          <a:solidFill>
                            <a:schemeClr val="accent5">
                              <a:hueOff val="11818647"/>
                              <a:satOff val="-88376"/>
                              <a:lumOff val="-14717"/>
                            </a:schemeClr>
                          </a:solidFill>
                          <a:latin typeface="Inter SemiBold"/>
                          <a:ea typeface="Inter SemiBold"/>
                          <a:cs typeface="Inter SemiBold"/>
                          <a:sym typeface="Inter SemiBold"/>
                        </a:rPr>
                        <a:t>March</a:t>
                      </a:r>
                    </a:p>
                  </a:txBody>
                  <a:tcPr marL="254000" marR="254000" marT="254000" marB="2540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12700">
                      <a:solidFill>
                        <a:schemeClr val="accent5">
                          <a:hueOff val="11818647"/>
                          <a:satOff val="-88376"/>
                          <a:lumOff val="-14717"/>
                        </a:schemeClr>
                      </a:solidFill>
                      <a:miter lim="400000"/>
                    </a:lnB>
                    <a:noFill/>
                  </a:tcPr>
                </a:tc>
                <a:tc>
                  <a:txBody>
                    <a:bodyPr/>
                    <a:lstStyle/>
                    <a:p>
                      <a:pPr>
                        <a:defRPr spc="0"/>
                      </a:pPr>
                      <a:r>
                        <a:rPr spc="10">
                          <a:solidFill>
                            <a:schemeClr val="accent5">
                              <a:hueOff val="11818647"/>
                              <a:satOff val="-88376"/>
                              <a:lumOff val="-14717"/>
                            </a:schemeClr>
                          </a:solidFill>
                          <a:latin typeface="Inter SemiBold"/>
                          <a:ea typeface="Inter SemiBold"/>
                          <a:cs typeface="Inter SemiBold"/>
                          <a:sym typeface="Inter SemiBold"/>
                        </a:rPr>
                        <a:t>April</a:t>
                      </a:r>
                    </a:p>
                  </a:txBody>
                  <a:tcPr marL="254000" marR="254000" marT="254000" marB="2540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12700">
                      <a:solidFill>
                        <a:schemeClr val="accent5">
                          <a:hueOff val="11818647"/>
                          <a:satOff val="-88376"/>
                          <a:lumOff val="-14717"/>
                        </a:schemeClr>
                      </a:solidFill>
                      <a:miter lim="400000"/>
                    </a:lnB>
                    <a:noFill/>
                  </a:tcPr>
                </a:tc>
                <a:tc>
                  <a:txBody>
                    <a:bodyPr/>
                    <a:lstStyle/>
                    <a:p>
                      <a:pPr>
                        <a:defRPr spc="0"/>
                      </a:pPr>
                      <a:r>
                        <a:rPr spc="10">
                          <a:solidFill>
                            <a:schemeClr val="accent5">
                              <a:hueOff val="11818647"/>
                              <a:satOff val="-88376"/>
                              <a:lumOff val="-14717"/>
                            </a:schemeClr>
                          </a:solidFill>
                          <a:latin typeface="Inter SemiBold"/>
                          <a:ea typeface="Inter SemiBold"/>
                          <a:cs typeface="Inter SemiBold"/>
                          <a:sym typeface="Inter SemiBold"/>
                        </a:rPr>
                        <a:t>May</a:t>
                      </a:r>
                    </a:p>
                  </a:txBody>
                  <a:tcPr marL="254000" marR="254000" marT="254000" marB="2540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12700">
                      <a:solidFill>
                        <a:schemeClr val="accent5">
                          <a:hueOff val="11818647"/>
                          <a:satOff val="-88376"/>
                          <a:lumOff val="-14717"/>
                        </a:schemeClr>
                      </a:solidFill>
                      <a:miter lim="400000"/>
                    </a:lnB>
                    <a:noFill/>
                  </a:tcPr>
                </a:tc>
                <a:tc>
                  <a:txBody>
                    <a:bodyPr/>
                    <a:lstStyle/>
                    <a:p>
                      <a:pPr>
                        <a:defRPr spc="0"/>
                      </a:pPr>
                      <a:r>
                        <a:rPr spc="10">
                          <a:solidFill>
                            <a:schemeClr val="accent5">
                              <a:hueOff val="11818647"/>
                              <a:satOff val="-88376"/>
                              <a:lumOff val="-14717"/>
                            </a:schemeClr>
                          </a:solidFill>
                          <a:latin typeface="Inter SemiBold"/>
                          <a:ea typeface="Inter SemiBold"/>
                          <a:cs typeface="Inter SemiBold"/>
                          <a:sym typeface="Inter SemiBold"/>
                        </a:rPr>
                        <a:t>June</a:t>
                      </a:r>
                    </a:p>
                  </a:txBody>
                  <a:tcPr marL="254000" marR="254000" marT="254000" marB="2540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12700">
                      <a:solidFill>
                        <a:schemeClr val="accent5">
                          <a:hueOff val="11818647"/>
                          <a:satOff val="-88376"/>
                          <a:lumOff val="-14717"/>
                        </a:schemeClr>
                      </a:solidFill>
                      <a:miter lim="400000"/>
                    </a:lnB>
                    <a:noFill/>
                  </a:tcPr>
                </a:tc>
                <a:extLst>
                  <a:ext uri="{0D108BD9-81ED-4DB2-BD59-A6C34878D82A}">
                    <a16:rowId xmlns:a16="http://schemas.microsoft.com/office/drawing/2014/main" val="10000"/>
                  </a:ext>
                </a:extLst>
              </a:tr>
              <a:tr h="1128080">
                <a:tc>
                  <a:txBody>
                    <a:bodyPr/>
                    <a:lstStyle/>
                    <a:p>
                      <a:pPr>
                        <a:lnSpc>
                          <a:spcPct val="100000"/>
                        </a:lnSpc>
                        <a:defRPr spc="0"/>
                      </a:pPr>
                      <a:r>
                        <a:rPr lang="en-US" sz="2000" spc="10" dirty="0">
                          <a:solidFill>
                            <a:schemeClr val="accent5">
                              <a:hueOff val="11818647"/>
                              <a:satOff val="-88376"/>
                              <a:lumOff val="-14717"/>
                            </a:schemeClr>
                          </a:solidFill>
                          <a:latin typeface="+mn-lt"/>
                          <a:ea typeface="+mn-ea"/>
                          <a:cs typeface="+mn-cs"/>
                          <a:sym typeface="Inter Medium"/>
                        </a:rPr>
                        <a:t>Predesign / </a:t>
                      </a:r>
                    </a:p>
                    <a:p>
                      <a:pPr>
                        <a:lnSpc>
                          <a:spcPct val="100000"/>
                        </a:lnSpc>
                        <a:defRPr spc="0"/>
                      </a:pPr>
                      <a:r>
                        <a:rPr lang="en-US" sz="2000" spc="10" dirty="0">
                          <a:solidFill>
                            <a:schemeClr val="accent5">
                              <a:hueOff val="11818647"/>
                              <a:satOff val="-88376"/>
                              <a:lumOff val="-14717"/>
                            </a:schemeClr>
                          </a:solidFill>
                          <a:latin typeface="+mn-lt"/>
                          <a:ea typeface="+mn-ea"/>
                          <a:cs typeface="+mn-cs"/>
                          <a:sym typeface="Inter Medium"/>
                        </a:rPr>
                        <a:t>Determine scope of commission</a:t>
                      </a:r>
                      <a:endParaRPr sz="2000" spc="10" dirty="0">
                        <a:solidFill>
                          <a:schemeClr val="accent5">
                            <a:hueOff val="11818647"/>
                            <a:satOff val="-88376"/>
                            <a:lumOff val="-14717"/>
                          </a:schemeClr>
                        </a:solidFill>
                        <a:latin typeface="+mn-lt"/>
                        <a:ea typeface="+mn-ea"/>
                        <a:cs typeface="+mn-cs"/>
                        <a:sym typeface="Inter Medium"/>
                      </a:endParaRPr>
                    </a:p>
                  </a:txBody>
                  <a:tcPr marL="0" marR="0" marT="0" marB="0" anchor="ctr" horzOverflow="overflow">
                    <a:lnL w="0">
                      <a:miter lim="400000"/>
                    </a:lnL>
                    <a:lnR w="12700">
                      <a:solidFill>
                        <a:schemeClr val="accent5">
                          <a:hueOff val="11818647"/>
                          <a:satOff val="-88376"/>
                          <a:lumOff val="-14717"/>
                        </a:schemeClr>
                      </a:solidFill>
                      <a:miter lim="400000"/>
                    </a:lnR>
                    <a:lnT w="12700">
                      <a:solidFill>
                        <a:schemeClr val="accent5">
                          <a:hueOff val="11818647"/>
                          <a:satOff val="-88376"/>
                          <a:lumOff val="-14717"/>
                        </a:schemeClr>
                      </a:solidFill>
                      <a:miter lim="400000"/>
                    </a:lnT>
                    <a:lnB w="12700">
                      <a:solidFill>
                        <a:schemeClr val="accent5">
                          <a:hueOff val="11818647"/>
                          <a:satOff val="-88376"/>
                          <a:lumOff val="-14717"/>
                        </a:schemeClr>
                      </a:solidFill>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dirty="0"/>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12700">
                      <a:solidFill>
                        <a:schemeClr val="accent5">
                          <a:hueOff val="11818647"/>
                          <a:satOff val="-88376"/>
                          <a:lumOff val="-14717"/>
                        </a:schemeClr>
                      </a:solidFill>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dirty="0"/>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12700">
                      <a:solidFill>
                        <a:schemeClr val="accent5">
                          <a:hueOff val="11818647"/>
                          <a:satOff val="-88376"/>
                          <a:lumOff val="-14717"/>
                        </a:schemeClr>
                      </a:solidFill>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12700">
                      <a:solidFill>
                        <a:schemeClr val="accent5">
                          <a:hueOff val="11818647"/>
                          <a:satOff val="-88376"/>
                          <a:lumOff val="-14717"/>
                        </a:schemeClr>
                      </a:solidFill>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dirty="0"/>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12700">
                      <a:solidFill>
                        <a:schemeClr val="accent5">
                          <a:hueOff val="11818647"/>
                          <a:satOff val="-88376"/>
                          <a:lumOff val="-14717"/>
                        </a:schemeClr>
                      </a:solidFill>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12700">
                      <a:solidFill>
                        <a:schemeClr val="accent5">
                          <a:hueOff val="11818647"/>
                          <a:satOff val="-88376"/>
                          <a:lumOff val="-14717"/>
                        </a:schemeClr>
                      </a:solidFill>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12700">
                      <a:solidFill>
                        <a:schemeClr val="accent5">
                          <a:hueOff val="11818647"/>
                          <a:satOff val="-88376"/>
                          <a:lumOff val="-14717"/>
                        </a:schemeClr>
                      </a:solidFill>
                      <a:miter lim="400000"/>
                    </a:lnT>
                    <a:lnB w="0">
                      <a:miter lim="400000"/>
                    </a:lnB>
                    <a:noFill/>
                  </a:tcPr>
                </a:tc>
                <a:extLst>
                  <a:ext uri="{0D108BD9-81ED-4DB2-BD59-A6C34878D82A}">
                    <a16:rowId xmlns:a16="http://schemas.microsoft.com/office/drawing/2014/main" val="10001"/>
                  </a:ext>
                </a:extLst>
              </a:tr>
              <a:tr h="1128080">
                <a:tc>
                  <a:txBody>
                    <a:bodyPr/>
                    <a:lstStyle/>
                    <a:p>
                      <a:pPr>
                        <a:lnSpc>
                          <a:spcPct val="100000"/>
                        </a:lnSpc>
                        <a:defRPr spc="0"/>
                      </a:pPr>
                      <a:r>
                        <a:rPr lang="en-US" sz="2000" spc="10" dirty="0">
                          <a:solidFill>
                            <a:schemeClr val="accent5">
                              <a:hueOff val="11818647"/>
                              <a:satOff val="-88376"/>
                              <a:lumOff val="-14717"/>
                            </a:schemeClr>
                          </a:solidFill>
                          <a:latin typeface="+mn-lt"/>
                          <a:ea typeface="+mn-ea"/>
                          <a:cs typeface="+mn-cs"/>
                          <a:sym typeface="Inter Medium"/>
                        </a:rPr>
                        <a:t>Get supplies / </a:t>
                      </a:r>
                    </a:p>
                    <a:p>
                      <a:pPr>
                        <a:lnSpc>
                          <a:spcPct val="100000"/>
                        </a:lnSpc>
                        <a:defRPr spc="0"/>
                      </a:pPr>
                      <a:r>
                        <a:rPr lang="en-US" sz="2000" spc="10" dirty="0">
                          <a:solidFill>
                            <a:schemeClr val="accent5">
                              <a:hueOff val="11818647"/>
                              <a:satOff val="-88376"/>
                              <a:lumOff val="-14717"/>
                            </a:schemeClr>
                          </a:solidFill>
                          <a:latin typeface="+mn-lt"/>
                          <a:ea typeface="+mn-ea"/>
                          <a:cs typeface="+mn-cs"/>
                          <a:sym typeface="Inter Medium"/>
                        </a:rPr>
                        <a:t>Prep panels</a:t>
                      </a:r>
                      <a:endParaRPr sz="2000" spc="10" dirty="0">
                        <a:solidFill>
                          <a:schemeClr val="accent5">
                            <a:hueOff val="11818647"/>
                            <a:satOff val="-88376"/>
                            <a:lumOff val="-14717"/>
                          </a:schemeClr>
                        </a:solidFill>
                        <a:latin typeface="+mn-lt"/>
                        <a:ea typeface="+mn-ea"/>
                        <a:cs typeface="+mn-cs"/>
                        <a:sym typeface="Inter Medium"/>
                      </a:endParaRPr>
                    </a:p>
                  </a:txBody>
                  <a:tcPr marL="0" marR="0" marT="0" marB="0" anchor="ctr" horzOverflow="overflow">
                    <a:lnL w="0">
                      <a:miter lim="400000"/>
                    </a:lnL>
                    <a:lnR w="12700">
                      <a:solidFill>
                        <a:schemeClr val="accent5">
                          <a:hueOff val="11818647"/>
                          <a:satOff val="-88376"/>
                          <a:lumOff val="-14717"/>
                        </a:schemeClr>
                      </a:solidFill>
                      <a:miter lim="400000"/>
                    </a:lnR>
                    <a:lnT w="12700">
                      <a:solidFill>
                        <a:schemeClr val="accent5">
                          <a:hueOff val="11818647"/>
                          <a:satOff val="-88376"/>
                          <a:lumOff val="-14717"/>
                        </a:schemeClr>
                      </a:solidFill>
                      <a:miter lim="400000"/>
                    </a:lnT>
                    <a:lnB w="12700">
                      <a:solidFill>
                        <a:schemeClr val="accent5">
                          <a:hueOff val="11818647"/>
                          <a:satOff val="-88376"/>
                          <a:lumOff val="-14717"/>
                        </a:schemeClr>
                      </a:solidFill>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dirty="0"/>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extLst>
                  <a:ext uri="{0D108BD9-81ED-4DB2-BD59-A6C34878D82A}">
                    <a16:rowId xmlns:a16="http://schemas.microsoft.com/office/drawing/2014/main" val="10002"/>
                  </a:ext>
                </a:extLst>
              </a:tr>
              <a:tr h="1128080">
                <a:tc>
                  <a:txBody>
                    <a:bodyPr/>
                    <a:lstStyle/>
                    <a:p>
                      <a:pPr>
                        <a:lnSpc>
                          <a:spcPct val="100000"/>
                        </a:lnSpc>
                        <a:defRPr spc="0"/>
                      </a:pPr>
                      <a:r>
                        <a:rPr lang="en-US" sz="2000" spc="10" dirty="0">
                          <a:solidFill>
                            <a:schemeClr val="accent5">
                              <a:hueOff val="11818647"/>
                              <a:satOff val="-88376"/>
                              <a:lumOff val="-14717"/>
                            </a:schemeClr>
                          </a:solidFill>
                          <a:latin typeface="+mn-lt"/>
                          <a:ea typeface="+mn-ea"/>
                          <a:cs typeface="+mn-cs"/>
                          <a:sym typeface="Inter Medium"/>
                        </a:rPr>
                        <a:t>Paint / </a:t>
                      </a:r>
                    </a:p>
                    <a:p>
                      <a:pPr>
                        <a:lnSpc>
                          <a:spcPct val="100000"/>
                        </a:lnSpc>
                        <a:defRPr spc="0"/>
                      </a:pPr>
                      <a:r>
                        <a:rPr lang="en-US" sz="2000" spc="10" dirty="0">
                          <a:solidFill>
                            <a:schemeClr val="accent5">
                              <a:hueOff val="11818647"/>
                              <a:satOff val="-88376"/>
                              <a:lumOff val="-14717"/>
                            </a:schemeClr>
                          </a:solidFill>
                          <a:latin typeface="+mn-lt"/>
                          <a:ea typeface="+mn-ea"/>
                          <a:cs typeface="+mn-cs"/>
                          <a:sym typeface="Inter Medium"/>
                        </a:rPr>
                        <a:t>Give progress updates</a:t>
                      </a:r>
                      <a:endParaRPr sz="2000" spc="10" dirty="0">
                        <a:solidFill>
                          <a:schemeClr val="accent5">
                            <a:hueOff val="11818647"/>
                            <a:satOff val="-88376"/>
                            <a:lumOff val="-14717"/>
                          </a:schemeClr>
                        </a:solidFill>
                        <a:latin typeface="+mn-lt"/>
                        <a:ea typeface="+mn-ea"/>
                        <a:cs typeface="+mn-cs"/>
                        <a:sym typeface="Inter Medium"/>
                      </a:endParaRPr>
                    </a:p>
                  </a:txBody>
                  <a:tcPr marL="0" marR="0" marT="0" marB="0" anchor="ctr" horzOverflow="overflow">
                    <a:lnL w="0">
                      <a:miter lim="400000"/>
                    </a:lnL>
                    <a:lnR w="12700">
                      <a:solidFill>
                        <a:schemeClr val="accent5">
                          <a:hueOff val="11818647"/>
                          <a:satOff val="-88376"/>
                          <a:lumOff val="-14717"/>
                        </a:schemeClr>
                      </a:solidFill>
                      <a:miter lim="400000"/>
                    </a:lnR>
                    <a:lnT w="12700">
                      <a:solidFill>
                        <a:schemeClr val="accent5">
                          <a:hueOff val="11818647"/>
                          <a:satOff val="-88376"/>
                          <a:lumOff val="-14717"/>
                        </a:schemeClr>
                      </a:solidFill>
                      <a:miter lim="400000"/>
                    </a:lnT>
                    <a:lnB w="12700">
                      <a:solidFill>
                        <a:schemeClr val="accent5">
                          <a:hueOff val="11818647"/>
                          <a:satOff val="-88376"/>
                          <a:lumOff val="-14717"/>
                        </a:schemeClr>
                      </a:solidFill>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dirty="0"/>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dirty="0"/>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dirty="0"/>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extLst>
                  <a:ext uri="{0D108BD9-81ED-4DB2-BD59-A6C34878D82A}">
                    <a16:rowId xmlns:a16="http://schemas.microsoft.com/office/drawing/2014/main" val="10003"/>
                  </a:ext>
                </a:extLst>
              </a:tr>
              <a:tr h="1128080">
                <a:tc>
                  <a:txBody>
                    <a:bodyPr/>
                    <a:lstStyle/>
                    <a:p>
                      <a:pPr>
                        <a:lnSpc>
                          <a:spcPct val="100000"/>
                        </a:lnSpc>
                        <a:defRPr spc="0"/>
                      </a:pPr>
                      <a:r>
                        <a:rPr lang="en-US" sz="2000" spc="10" dirty="0">
                          <a:solidFill>
                            <a:schemeClr val="accent5">
                              <a:hueOff val="11818647"/>
                              <a:satOff val="-88376"/>
                              <a:lumOff val="-14717"/>
                            </a:schemeClr>
                          </a:solidFill>
                          <a:latin typeface="+mn-lt"/>
                          <a:ea typeface="+mn-ea"/>
                          <a:cs typeface="+mn-cs"/>
                          <a:sym typeface="Inter Medium"/>
                        </a:rPr>
                        <a:t>Get final approval / </a:t>
                      </a:r>
                    </a:p>
                    <a:p>
                      <a:pPr>
                        <a:lnSpc>
                          <a:spcPct val="100000"/>
                        </a:lnSpc>
                        <a:defRPr spc="0"/>
                      </a:pPr>
                      <a:r>
                        <a:rPr lang="en-US" sz="2000" spc="10" dirty="0">
                          <a:solidFill>
                            <a:schemeClr val="accent5">
                              <a:hueOff val="11818647"/>
                              <a:satOff val="-88376"/>
                              <a:lumOff val="-14717"/>
                            </a:schemeClr>
                          </a:solidFill>
                          <a:latin typeface="+mn-lt"/>
                          <a:ea typeface="+mn-ea"/>
                          <a:cs typeface="+mn-cs"/>
                          <a:sym typeface="Inter Medium"/>
                        </a:rPr>
                        <a:t>Let painting dry</a:t>
                      </a:r>
                      <a:endParaRPr sz="2000" spc="10" dirty="0">
                        <a:solidFill>
                          <a:schemeClr val="accent5">
                            <a:hueOff val="11818647"/>
                            <a:satOff val="-88376"/>
                            <a:lumOff val="-14717"/>
                          </a:schemeClr>
                        </a:solidFill>
                        <a:latin typeface="+mn-lt"/>
                        <a:ea typeface="+mn-ea"/>
                        <a:cs typeface="+mn-cs"/>
                        <a:sym typeface="Inter Medium"/>
                      </a:endParaRPr>
                    </a:p>
                  </a:txBody>
                  <a:tcPr marL="0" marR="0" marT="0" marB="0" anchor="ctr" horzOverflow="overflow">
                    <a:lnL w="0">
                      <a:miter lim="400000"/>
                    </a:lnL>
                    <a:lnR w="12700">
                      <a:solidFill>
                        <a:schemeClr val="accent5">
                          <a:hueOff val="11818647"/>
                          <a:satOff val="-88376"/>
                          <a:lumOff val="-14717"/>
                        </a:schemeClr>
                      </a:solidFill>
                      <a:miter lim="400000"/>
                    </a:lnR>
                    <a:lnT w="12700">
                      <a:solidFill>
                        <a:schemeClr val="accent5">
                          <a:hueOff val="11818647"/>
                          <a:satOff val="-88376"/>
                          <a:lumOff val="-14717"/>
                        </a:schemeClr>
                      </a:solidFill>
                      <a:miter lim="400000"/>
                    </a:lnT>
                    <a:lnB w="12700">
                      <a:solidFill>
                        <a:schemeClr val="accent5">
                          <a:hueOff val="11818647"/>
                          <a:satOff val="-88376"/>
                          <a:lumOff val="-14717"/>
                        </a:schemeClr>
                      </a:solidFill>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dirty="0"/>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dirty="0"/>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dirty="0"/>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extLst>
                  <a:ext uri="{0D108BD9-81ED-4DB2-BD59-A6C34878D82A}">
                    <a16:rowId xmlns:a16="http://schemas.microsoft.com/office/drawing/2014/main" val="10004"/>
                  </a:ext>
                </a:extLst>
              </a:tr>
              <a:tr h="741286">
                <a:tc>
                  <a:txBody>
                    <a:bodyPr/>
                    <a:lstStyle/>
                    <a:p>
                      <a:pPr>
                        <a:lnSpc>
                          <a:spcPct val="100000"/>
                        </a:lnSpc>
                        <a:defRPr spc="0"/>
                      </a:pPr>
                      <a:r>
                        <a:rPr lang="en-US" sz="2000" spc="10" dirty="0">
                          <a:solidFill>
                            <a:schemeClr val="accent5">
                              <a:hueOff val="11818647"/>
                              <a:satOff val="-88376"/>
                              <a:lumOff val="-14717"/>
                            </a:schemeClr>
                          </a:solidFill>
                          <a:latin typeface="+mn-lt"/>
                          <a:ea typeface="+mn-ea"/>
                          <a:cs typeface="+mn-cs"/>
                          <a:sym typeface="Inter Medium"/>
                        </a:rPr>
                        <a:t>Deliver / </a:t>
                      </a:r>
                    </a:p>
                    <a:p>
                      <a:pPr>
                        <a:lnSpc>
                          <a:spcPct val="100000"/>
                        </a:lnSpc>
                        <a:defRPr spc="0"/>
                      </a:pPr>
                      <a:r>
                        <a:rPr lang="en-US" sz="2000" spc="10" dirty="0">
                          <a:solidFill>
                            <a:schemeClr val="accent5">
                              <a:hueOff val="11818647"/>
                              <a:satOff val="-88376"/>
                              <a:lumOff val="-14717"/>
                            </a:schemeClr>
                          </a:solidFill>
                          <a:latin typeface="+mn-lt"/>
                          <a:ea typeface="+mn-ea"/>
                          <a:cs typeface="+mn-cs"/>
                          <a:sym typeface="Inter Medium"/>
                        </a:rPr>
                        <a:t>Ship painting</a:t>
                      </a:r>
                      <a:endParaRPr sz="2000" spc="10" dirty="0">
                        <a:solidFill>
                          <a:schemeClr val="accent5">
                            <a:hueOff val="11818647"/>
                            <a:satOff val="-88376"/>
                            <a:lumOff val="-14717"/>
                          </a:schemeClr>
                        </a:solidFill>
                        <a:latin typeface="+mn-lt"/>
                        <a:ea typeface="+mn-ea"/>
                        <a:cs typeface="+mn-cs"/>
                        <a:sym typeface="Inter Medium"/>
                      </a:endParaRPr>
                    </a:p>
                  </a:txBody>
                  <a:tcPr marL="0" marR="0" marT="0" marB="0" anchor="ctr" horzOverflow="overflow">
                    <a:lnL w="0">
                      <a:miter lim="400000"/>
                    </a:lnL>
                    <a:lnR w="12700">
                      <a:solidFill>
                        <a:schemeClr val="accent5">
                          <a:hueOff val="11818647"/>
                          <a:satOff val="-88376"/>
                          <a:lumOff val="-14717"/>
                        </a:schemeClr>
                      </a:solidFill>
                      <a:miter lim="400000"/>
                    </a:lnR>
                    <a:lnT w="12700">
                      <a:solidFill>
                        <a:schemeClr val="accent5">
                          <a:hueOff val="11818647"/>
                          <a:satOff val="-88376"/>
                          <a:lumOff val="-14717"/>
                        </a:schemeClr>
                      </a:solidFill>
                      <a:miter lim="400000"/>
                    </a:lnT>
                    <a:lnB w="12700">
                      <a:solidFill>
                        <a:schemeClr val="accent5">
                          <a:hueOff val="11818647"/>
                          <a:satOff val="-88376"/>
                          <a:lumOff val="-14717"/>
                        </a:schemeClr>
                      </a:solidFill>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tc>
                  <a:txBody>
                    <a:bodyPr/>
                    <a:lstStyle/>
                    <a:p>
                      <a:pPr algn="ctr" defTabSz="914400">
                        <a:lnSpc>
                          <a:spcPct val="100000"/>
                        </a:lnSpc>
                        <a:spcBef>
                          <a:spcPts val="0"/>
                        </a:spcBef>
                        <a:defRPr sz="1400" spc="0">
                          <a:solidFill>
                            <a:schemeClr val="accent5">
                              <a:hueOff val="11818647"/>
                              <a:satOff val="-88376"/>
                              <a:lumOff val="-14717"/>
                            </a:schemeClr>
                          </a:solidFill>
                          <a:latin typeface="+mn-lt"/>
                          <a:ea typeface="+mn-ea"/>
                          <a:cs typeface="+mn-cs"/>
                          <a:sym typeface="Inter Medium"/>
                        </a:defRPr>
                      </a:pPr>
                      <a:endParaRPr dirty="0"/>
                    </a:p>
                  </a:txBody>
                  <a:tcPr marL="50800" marR="50800" marT="50800" marB="50800" anchor="ctr" horzOverflow="overflow">
                    <a:lnL w="12700">
                      <a:solidFill>
                        <a:schemeClr val="accent5">
                          <a:hueOff val="11818647"/>
                          <a:satOff val="-88376"/>
                          <a:lumOff val="-14717"/>
                        </a:schemeClr>
                      </a:solidFill>
                      <a:miter lim="400000"/>
                    </a:lnL>
                    <a:lnR w="12700">
                      <a:solidFill>
                        <a:schemeClr val="accent5">
                          <a:hueOff val="11818647"/>
                          <a:satOff val="-88376"/>
                          <a:lumOff val="-14717"/>
                        </a:schemeClr>
                      </a:solidFill>
                      <a:miter lim="400000"/>
                    </a:lnR>
                    <a:lnT w="0">
                      <a:miter lim="400000"/>
                    </a:lnT>
                    <a:lnB w="0">
                      <a:miter lim="400000"/>
                    </a:lnB>
                    <a:noFill/>
                  </a:tcPr>
                </a:tc>
                <a:extLst>
                  <a:ext uri="{0D108BD9-81ED-4DB2-BD59-A6C34878D82A}">
                    <a16:rowId xmlns:a16="http://schemas.microsoft.com/office/drawing/2014/main" val="10005"/>
                  </a:ext>
                </a:extLst>
              </a:tr>
            </a:tbl>
          </a:graphicData>
        </a:graphic>
      </p:graphicFrame>
      <p:sp>
        <p:nvSpPr>
          <p:cNvPr id="340" name="4 weeks"/>
          <p:cNvSpPr/>
          <p:nvPr/>
        </p:nvSpPr>
        <p:spPr>
          <a:xfrm>
            <a:off x="5786789" y="5151286"/>
            <a:ext cx="1350470" cy="762001"/>
          </a:xfrm>
          <a:prstGeom prst="rect">
            <a:avLst/>
          </a:prstGeom>
          <a:solidFill>
            <a:srgbClr val="E2E2E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lnSpc>
                <a:spcPts val="4300"/>
              </a:lnSpc>
              <a:spcBef>
                <a:spcPts val="800"/>
              </a:spcBef>
              <a:defRPr sz="1400" cap="all" spc="195">
                <a:latin typeface="Inter Regular"/>
                <a:ea typeface="Inter Regular"/>
                <a:cs typeface="Inter Regular"/>
                <a:sym typeface="Inter Regular"/>
              </a:defRPr>
            </a:lvl1pPr>
          </a:lstStyle>
          <a:p>
            <a:r>
              <a:rPr lang="en-US" sz="2000" dirty="0"/>
              <a:t>2</a:t>
            </a:r>
            <a:r>
              <a:rPr sz="2000" dirty="0"/>
              <a:t> weeks</a:t>
            </a:r>
          </a:p>
        </p:txBody>
      </p:sp>
      <p:sp>
        <p:nvSpPr>
          <p:cNvPr id="341" name="Typical Project Timeline"/>
          <p:cNvSpPr txBox="1"/>
          <p:nvPr/>
        </p:nvSpPr>
        <p:spPr>
          <a:xfrm>
            <a:off x="1270000" y="2177918"/>
            <a:ext cx="5141472" cy="991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nSpc>
                <a:spcPts val="8900"/>
              </a:lnSpc>
              <a:spcBef>
                <a:spcPts val="2000"/>
              </a:spcBef>
              <a:defRPr sz="3600" spc="20">
                <a:solidFill>
                  <a:schemeClr val="accent5">
                    <a:hueOff val="11818647"/>
                    <a:satOff val="-88376"/>
                    <a:lumOff val="-14717"/>
                  </a:schemeClr>
                </a:solidFill>
                <a:latin typeface="+mn-lt"/>
                <a:ea typeface="+mn-ea"/>
                <a:cs typeface="+mn-cs"/>
                <a:sym typeface="Inter Medium"/>
              </a:defRPr>
            </a:lvl1pPr>
          </a:lstStyle>
          <a:p>
            <a:r>
              <a:rPr sz="4000" b="1" dirty="0"/>
              <a:t>Typical Project Timeline</a:t>
            </a:r>
          </a:p>
        </p:txBody>
      </p:sp>
      <p:sp>
        <p:nvSpPr>
          <p:cNvPr id="342" name="8 weeks"/>
          <p:cNvSpPr/>
          <p:nvPr/>
        </p:nvSpPr>
        <p:spPr>
          <a:xfrm>
            <a:off x="7137259" y="6165600"/>
            <a:ext cx="2533120" cy="762001"/>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algn="ctr">
              <a:lnSpc>
                <a:spcPts val="4300"/>
              </a:lnSpc>
              <a:spcBef>
                <a:spcPts val="800"/>
              </a:spcBef>
              <a:defRPr sz="1400" cap="all" spc="195">
                <a:solidFill>
                  <a:schemeClr val="accent5">
                    <a:hueOff val="11818647"/>
                    <a:satOff val="-88376"/>
                    <a:lumOff val="-14717"/>
                  </a:schemeClr>
                </a:solidFill>
                <a:latin typeface="Inter Regular"/>
                <a:ea typeface="Inter Regular"/>
                <a:cs typeface="Inter Regular"/>
                <a:sym typeface="Inter Regular"/>
              </a:defRPr>
            </a:pPr>
            <a:r>
              <a:rPr lang="en-US" sz="2000" dirty="0"/>
              <a:t>4</a:t>
            </a:r>
            <a:r>
              <a:rPr sz="2000" dirty="0"/>
              <a:t> weeks</a:t>
            </a:r>
          </a:p>
        </p:txBody>
      </p:sp>
      <p:sp>
        <p:nvSpPr>
          <p:cNvPr id="343" name="8 weeks"/>
          <p:cNvSpPr/>
          <p:nvPr/>
        </p:nvSpPr>
        <p:spPr>
          <a:xfrm>
            <a:off x="9698577" y="7162571"/>
            <a:ext cx="8802074" cy="762001"/>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algn="ctr">
              <a:lnSpc>
                <a:spcPts val="4300"/>
              </a:lnSpc>
              <a:spcBef>
                <a:spcPts val="800"/>
              </a:spcBef>
              <a:defRPr sz="1400" cap="all" spc="195">
                <a:solidFill>
                  <a:schemeClr val="accent5">
                    <a:hueOff val="11818647"/>
                    <a:satOff val="-88376"/>
                    <a:lumOff val="-14717"/>
                  </a:schemeClr>
                </a:solidFill>
                <a:latin typeface="Inter Regular"/>
                <a:ea typeface="Inter Regular"/>
                <a:cs typeface="Inter Regular"/>
                <a:sym typeface="Inter Regular"/>
              </a:defRPr>
            </a:pPr>
            <a:r>
              <a:rPr lang="en-US" sz="2000" dirty="0"/>
              <a:t>3 months</a:t>
            </a:r>
            <a:endParaRPr sz="2000" dirty="0"/>
          </a:p>
        </p:txBody>
      </p:sp>
      <p:sp>
        <p:nvSpPr>
          <p:cNvPr id="344" name="16 weeks"/>
          <p:cNvSpPr/>
          <p:nvPr/>
        </p:nvSpPr>
        <p:spPr>
          <a:xfrm>
            <a:off x="18500651" y="8121672"/>
            <a:ext cx="1450068" cy="762001"/>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algn="ctr">
              <a:lnSpc>
                <a:spcPts val="4300"/>
              </a:lnSpc>
              <a:spcBef>
                <a:spcPts val="800"/>
              </a:spcBef>
              <a:defRPr sz="1400" cap="all" spc="195">
                <a:solidFill>
                  <a:schemeClr val="accent5">
                    <a:hueOff val="11818647"/>
                    <a:satOff val="-88376"/>
                    <a:lumOff val="-14717"/>
                  </a:schemeClr>
                </a:solidFill>
                <a:latin typeface="Inter Regular"/>
                <a:ea typeface="Inter Regular"/>
                <a:cs typeface="Inter Regular"/>
                <a:sym typeface="Inter Regular"/>
              </a:defRPr>
            </a:pPr>
            <a:r>
              <a:rPr lang="en-US" sz="2000" dirty="0"/>
              <a:t>2</a:t>
            </a:r>
            <a:r>
              <a:rPr sz="2000" dirty="0"/>
              <a:t> weeks</a:t>
            </a:r>
          </a:p>
        </p:txBody>
      </p:sp>
      <p:sp>
        <p:nvSpPr>
          <p:cNvPr id="347" name="permitting"/>
          <p:cNvSpPr/>
          <p:nvPr/>
        </p:nvSpPr>
        <p:spPr>
          <a:xfrm>
            <a:off x="19950719" y="9308603"/>
            <a:ext cx="1248703" cy="762001"/>
          </a:xfrm>
          <a:prstGeom prst="rect">
            <a:avLst/>
          </a:prstGeom>
          <a:solidFill>
            <a:srgbClr val="A7A7A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lnSpc>
                <a:spcPts val="4300"/>
              </a:lnSpc>
              <a:spcBef>
                <a:spcPts val="800"/>
              </a:spcBef>
              <a:defRPr sz="1400" cap="all" spc="195">
                <a:latin typeface="Inter Regular"/>
                <a:ea typeface="Inter Regular"/>
                <a:cs typeface="Inter Regular"/>
                <a:sym typeface="Inter Regular"/>
              </a:defRPr>
            </a:lvl1pPr>
          </a:lstStyle>
          <a:p>
            <a:r>
              <a:rPr lang="en-US" sz="2000" dirty="0"/>
              <a:t>2 weeks</a:t>
            </a:r>
            <a:endParaRPr sz="200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8" name="Slide Number"/>
          <p:cNvSpPr txBox="1">
            <a:spLocks noGrp="1"/>
          </p:cNvSpPr>
          <p:nvPr>
            <p:ph type="sldNum" sz="quarter" idx="2"/>
          </p:nvPr>
        </p:nvSpPr>
        <p:spPr>
          <a:xfrm>
            <a:off x="1263650" y="12446000"/>
            <a:ext cx="309700" cy="4812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000"/>
              <a:t>13</a:t>
            </a:fld>
            <a:endParaRPr sz="2000"/>
          </a:p>
        </p:txBody>
      </p:sp>
      <p:sp>
        <p:nvSpPr>
          <p:cNvPr id="341" name="Typical Project Timeline"/>
          <p:cNvSpPr txBox="1"/>
          <p:nvPr/>
        </p:nvSpPr>
        <p:spPr>
          <a:xfrm>
            <a:off x="1172339" y="754859"/>
            <a:ext cx="5596404" cy="1059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nSpc>
                <a:spcPts val="8900"/>
              </a:lnSpc>
              <a:spcBef>
                <a:spcPts val="2000"/>
              </a:spcBef>
              <a:defRPr sz="3600" spc="20">
                <a:solidFill>
                  <a:schemeClr val="accent5">
                    <a:hueOff val="11818647"/>
                    <a:satOff val="-88376"/>
                    <a:lumOff val="-14717"/>
                  </a:schemeClr>
                </a:solidFill>
                <a:latin typeface="+mn-lt"/>
                <a:ea typeface="+mn-ea"/>
                <a:cs typeface="+mn-cs"/>
                <a:sym typeface="Inter Medium"/>
              </a:defRPr>
            </a:lvl1pPr>
          </a:lstStyle>
          <a:p>
            <a:r>
              <a:rPr lang="en-US" sz="6000" b="1" dirty="0"/>
              <a:t>Series of Artwork</a:t>
            </a:r>
            <a:endParaRPr sz="6000" b="1" dirty="0"/>
          </a:p>
        </p:txBody>
      </p:sp>
      <p:sp>
        <p:nvSpPr>
          <p:cNvPr id="2" name="TextBox 1">
            <a:extLst>
              <a:ext uri="{FF2B5EF4-FFF2-40B4-BE49-F238E27FC236}">
                <a16:creationId xmlns:a16="http://schemas.microsoft.com/office/drawing/2014/main" id="{838F5EDE-7888-847A-152D-ADEF6F892992}"/>
              </a:ext>
            </a:extLst>
          </p:cNvPr>
          <p:cNvSpPr txBox="1"/>
          <p:nvPr/>
        </p:nvSpPr>
        <p:spPr>
          <a:xfrm>
            <a:off x="7089060" y="835586"/>
            <a:ext cx="13275695" cy="8976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ts val="4800"/>
              </a:lnSpc>
              <a:spcBef>
                <a:spcPts val="1400"/>
              </a:spcBef>
              <a:spcAft>
                <a:spcPts val="0"/>
              </a:spcAft>
              <a:buClrTx/>
              <a:buSzTx/>
              <a:buFontTx/>
              <a:buNone/>
              <a:tabLst/>
            </a:pPr>
            <a:r>
              <a:rPr kumimoji="0" lang="en-US" sz="1800" b="0" i="0" u="none" strike="noStrike" cap="none" spc="10" normalizeH="0" baseline="0" dirty="0">
                <a:ln>
                  <a:noFill/>
                </a:ln>
                <a:solidFill>
                  <a:srgbClr val="1E2623"/>
                </a:solidFill>
                <a:effectLst/>
                <a:uFillTx/>
                <a:latin typeface="Inter Light"/>
                <a:ea typeface="Inter Light"/>
                <a:cs typeface="Inter Light"/>
                <a:sym typeface="Inter Light"/>
              </a:rPr>
              <a:t>To see more samples of work to help you inform your commission, please visit </a:t>
            </a:r>
            <a:r>
              <a:rPr kumimoji="0" lang="en-US" sz="1800" b="0" i="0" u="none" strike="noStrike" cap="none" spc="10" normalizeH="0" baseline="0" dirty="0">
                <a:ln>
                  <a:noFill/>
                </a:ln>
                <a:solidFill>
                  <a:srgbClr val="1E2623"/>
                </a:solidFill>
                <a:effectLst/>
                <a:uFillTx/>
                <a:latin typeface="Inter Light"/>
                <a:ea typeface="Inter Light"/>
                <a:cs typeface="Inter Light"/>
                <a:sym typeface="Inter Light"/>
                <a:hlinkClick r:id="rId2"/>
              </a:rPr>
              <a:t>www.nicolereneeryan.com</a:t>
            </a:r>
            <a:r>
              <a:rPr kumimoji="0" lang="en-US" sz="1800" b="0" i="0" u="none" strike="noStrike" cap="none" spc="10" normalizeH="0" baseline="0" dirty="0">
                <a:ln>
                  <a:noFill/>
                </a:ln>
                <a:solidFill>
                  <a:srgbClr val="1E2623"/>
                </a:solidFill>
                <a:effectLst/>
                <a:uFillTx/>
                <a:latin typeface="Inter Light"/>
                <a:ea typeface="Inter Light"/>
                <a:cs typeface="Inter Light"/>
                <a:sym typeface="Inter Light"/>
              </a:rPr>
              <a:t> </a:t>
            </a:r>
          </a:p>
        </p:txBody>
      </p:sp>
      <p:pic>
        <p:nvPicPr>
          <p:cNvPr id="4" name="Picture 3" descr="A painting of a landscape&#10;&#10;Description automatically generated">
            <a:extLst>
              <a:ext uri="{FF2B5EF4-FFF2-40B4-BE49-F238E27FC236}">
                <a16:creationId xmlns:a16="http://schemas.microsoft.com/office/drawing/2014/main" id="{F0845B4D-29F5-AFBA-EA8C-43E3F0E44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38" y="1942970"/>
            <a:ext cx="3514683" cy="4646092"/>
          </a:xfrm>
          <a:prstGeom prst="rect">
            <a:avLst/>
          </a:prstGeom>
        </p:spPr>
      </p:pic>
      <p:pic>
        <p:nvPicPr>
          <p:cNvPr id="6" name="Picture 5" descr="A painting of a landscape&#10;&#10;Description automatically generated">
            <a:extLst>
              <a:ext uri="{FF2B5EF4-FFF2-40B4-BE49-F238E27FC236}">
                <a16:creationId xmlns:a16="http://schemas.microsoft.com/office/drawing/2014/main" id="{154FC6A8-2477-9948-8688-55A693EB9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2696" y="1943294"/>
            <a:ext cx="4670885" cy="4670885"/>
          </a:xfrm>
          <a:prstGeom prst="rect">
            <a:avLst/>
          </a:prstGeom>
        </p:spPr>
      </p:pic>
      <p:sp>
        <p:nvSpPr>
          <p:cNvPr id="7" name="TextBox 6">
            <a:extLst>
              <a:ext uri="{FF2B5EF4-FFF2-40B4-BE49-F238E27FC236}">
                <a16:creationId xmlns:a16="http://schemas.microsoft.com/office/drawing/2014/main" id="{920740A8-AFF8-6CD4-FE6D-A45F2E1A95E9}"/>
              </a:ext>
            </a:extLst>
          </p:cNvPr>
          <p:cNvSpPr txBox="1"/>
          <p:nvPr/>
        </p:nvSpPr>
        <p:spPr>
          <a:xfrm>
            <a:off x="5688946" y="6514981"/>
            <a:ext cx="4508204"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1400"/>
              </a:spcBef>
              <a:spcAft>
                <a:spcPts val="0"/>
              </a:spcAft>
              <a:buClrTx/>
              <a:buSzTx/>
              <a:buFontTx/>
              <a:buNone/>
              <a:tabLst/>
            </a:pPr>
            <a:r>
              <a:rPr kumimoji="0" lang="en-US" sz="1800" b="0" i="0" u="none" strike="noStrike" cap="none" spc="10" normalizeH="0" baseline="0" dirty="0">
                <a:ln>
                  <a:noFill/>
                </a:ln>
                <a:solidFill>
                  <a:srgbClr val="1E2623"/>
                </a:solidFill>
                <a:effectLst/>
                <a:uFillTx/>
                <a:latin typeface="Inter Light"/>
                <a:ea typeface="Inter Light"/>
                <a:cs typeface="Inter Light"/>
                <a:sym typeface="Inter Light"/>
              </a:rPr>
              <a:t>So Much Like Remembering</a:t>
            </a:r>
          </a:p>
          <a:p>
            <a:pPr marL="0" marR="0" indent="0" algn="l" defTabSz="457200" rtl="0" fontAlgn="auto" latinLnBrk="0" hangingPunct="0">
              <a:lnSpc>
                <a:spcPct val="100000"/>
              </a:lnSpc>
              <a:spcBef>
                <a:spcPts val="1400"/>
              </a:spcBef>
              <a:spcAft>
                <a:spcPts val="0"/>
              </a:spcAft>
              <a:buClrTx/>
              <a:buSzTx/>
              <a:buFontTx/>
              <a:buNone/>
              <a:tabLst/>
            </a:pPr>
            <a:r>
              <a:rPr kumimoji="0" lang="en-US" sz="1800" b="1" i="0" u="none" strike="noStrike" cap="none" spc="10" normalizeH="0" baseline="0" dirty="0">
                <a:ln>
                  <a:noFill/>
                </a:ln>
                <a:solidFill>
                  <a:srgbClr val="1E2623"/>
                </a:solidFill>
                <a:effectLst/>
                <a:uFillTx/>
                <a:latin typeface="Inter Light"/>
                <a:ea typeface="Inter Light"/>
                <a:cs typeface="Inter Light"/>
                <a:sym typeface="Inter Light"/>
              </a:rPr>
              <a:t>From the Parts &amp; Pieces series</a:t>
            </a:r>
          </a:p>
        </p:txBody>
      </p:sp>
      <p:sp>
        <p:nvSpPr>
          <p:cNvPr id="9" name="TextBox 8">
            <a:extLst>
              <a:ext uri="{FF2B5EF4-FFF2-40B4-BE49-F238E27FC236}">
                <a16:creationId xmlns:a16="http://schemas.microsoft.com/office/drawing/2014/main" id="{50B30A8F-0D4F-8FB4-60E0-77EE83B8683A}"/>
              </a:ext>
            </a:extLst>
          </p:cNvPr>
          <p:cNvSpPr txBox="1"/>
          <p:nvPr/>
        </p:nvSpPr>
        <p:spPr>
          <a:xfrm>
            <a:off x="1172338" y="6609880"/>
            <a:ext cx="3277366" cy="8258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457200" rtl="0" fontAlgn="auto" latinLnBrk="0" hangingPunct="0">
              <a:lnSpc>
                <a:spcPct val="100000"/>
              </a:lnSpc>
              <a:spcBef>
                <a:spcPts val="1400"/>
              </a:spcBef>
              <a:spcAft>
                <a:spcPts val="0"/>
              </a:spcAft>
              <a:buClrTx/>
              <a:buSzTx/>
              <a:buFontTx/>
              <a:buNone/>
              <a:tabLst/>
            </a:pPr>
            <a:r>
              <a:rPr kumimoji="0" lang="en-US" sz="1800" b="0" i="0" u="none" strike="noStrike" cap="none" spc="10" normalizeH="0" baseline="0" dirty="0">
                <a:ln>
                  <a:noFill/>
                </a:ln>
                <a:solidFill>
                  <a:srgbClr val="1E2623"/>
                </a:solidFill>
                <a:effectLst/>
                <a:uFillTx/>
                <a:latin typeface="Inter Light"/>
                <a:ea typeface="Inter Light"/>
                <a:cs typeface="Inter Light"/>
                <a:sym typeface="Inter Light"/>
              </a:rPr>
              <a:t>Between Nowhere and Nothing</a:t>
            </a:r>
          </a:p>
          <a:p>
            <a:pPr marL="0" marR="0" indent="0" algn="l" defTabSz="457200" rtl="0" fontAlgn="auto" latinLnBrk="0" hangingPunct="0">
              <a:lnSpc>
                <a:spcPct val="100000"/>
              </a:lnSpc>
              <a:spcBef>
                <a:spcPts val="1400"/>
              </a:spcBef>
              <a:spcAft>
                <a:spcPts val="0"/>
              </a:spcAft>
              <a:buClrTx/>
              <a:buSzTx/>
              <a:buFontTx/>
              <a:buNone/>
              <a:tabLst/>
            </a:pPr>
            <a:r>
              <a:rPr kumimoji="0" lang="en-US" sz="1800" b="1" i="0" u="none" strike="noStrike" cap="none" spc="10" normalizeH="0" baseline="0" dirty="0">
                <a:ln>
                  <a:noFill/>
                </a:ln>
                <a:solidFill>
                  <a:srgbClr val="1E2623"/>
                </a:solidFill>
                <a:effectLst/>
                <a:uFillTx/>
                <a:latin typeface="Inter Light"/>
                <a:ea typeface="Inter Light"/>
                <a:cs typeface="Inter Light"/>
                <a:sym typeface="Inter Light"/>
              </a:rPr>
              <a:t>From the Remnants series</a:t>
            </a:r>
          </a:p>
        </p:txBody>
      </p:sp>
      <p:pic>
        <p:nvPicPr>
          <p:cNvPr id="11" name="Picture 10" descr="A painting of a landscape&#10;&#10;Description automatically generated">
            <a:extLst>
              <a:ext uri="{FF2B5EF4-FFF2-40B4-BE49-F238E27FC236}">
                <a16:creationId xmlns:a16="http://schemas.microsoft.com/office/drawing/2014/main" id="{A62F5DC4-D821-8A5B-7ED4-CC2B2788F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6055" y="1943294"/>
            <a:ext cx="6171930" cy="4646092"/>
          </a:xfrm>
          <a:prstGeom prst="rect">
            <a:avLst/>
          </a:prstGeom>
        </p:spPr>
      </p:pic>
      <p:sp>
        <p:nvSpPr>
          <p:cNvPr id="13" name="TextBox 12">
            <a:extLst>
              <a:ext uri="{FF2B5EF4-FFF2-40B4-BE49-F238E27FC236}">
                <a16:creationId xmlns:a16="http://schemas.microsoft.com/office/drawing/2014/main" id="{B3C6577C-63D3-D425-4448-28098E78509E}"/>
              </a:ext>
            </a:extLst>
          </p:cNvPr>
          <p:cNvSpPr txBox="1"/>
          <p:nvPr/>
        </p:nvSpPr>
        <p:spPr>
          <a:xfrm>
            <a:off x="11356055" y="6704777"/>
            <a:ext cx="3774283" cy="8258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457200" rtl="0" fontAlgn="auto" latinLnBrk="0" hangingPunct="0">
              <a:lnSpc>
                <a:spcPct val="100000"/>
              </a:lnSpc>
              <a:spcBef>
                <a:spcPts val="1400"/>
              </a:spcBef>
              <a:spcAft>
                <a:spcPts val="0"/>
              </a:spcAft>
              <a:buClrTx/>
              <a:buSzTx/>
              <a:buFontTx/>
              <a:buNone/>
              <a:tabLst/>
            </a:pPr>
            <a:r>
              <a:rPr kumimoji="0" lang="en-US" sz="1800" b="0" i="0" u="none" strike="noStrike" cap="none" spc="10" normalizeH="0" baseline="0" dirty="0">
                <a:ln>
                  <a:noFill/>
                </a:ln>
                <a:solidFill>
                  <a:srgbClr val="1E2623"/>
                </a:solidFill>
                <a:effectLst/>
                <a:uFillTx/>
                <a:latin typeface="Inter Light"/>
                <a:ea typeface="Inter Light"/>
                <a:cs typeface="Inter Light"/>
                <a:sym typeface="Inter Light"/>
              </a:rPr>
              <a:t>This Time Last March</a:t>
            </a:r>
          </a:p>
          <a:p>
            <a:pPr marL="0" marR="0" indent="0" algn="l" defTabSz="457200" rtl="0" fontAlgn="auto" latinLnBrk="0" hangingPunct="0">
              <a:lnSpc>
                <a:spcPct val="100000"/>
              </a:lnSpc>
              <a:spcBef>
                <a:spcPts val="1400"/>
              </a:spcBef>
              <a:spcAft>
                <a:spcPts val="0"/>
              </a:spcAft>
              <a:buClrTx/>
              <a:buSzTx/>
              <a:buFontTx/>
              <a:buNone/>
              <a:tabLst/>
            </a:pPr>
            <a:r>
              <a:rPr lang="en-US" b="1" dirty="0"/>
              <a:t>From the Time Between Time Series</a:t>
            </a:r>
            <a:endParaRPr kumimoji="0" lang="en-US" sz="1800" b="1" i="0" u="none" strike="noStrike" cap="none" spc="10" normalizeH="0" baseline="0" dirty="0">
              <a:ln>
                <a:noFill/>
              </a:ln>
              <a:solidFill>
                <a:srgbClr val="1E2623"/>
              </a:solidFill>
              <a:effectLst/>
              <a:uFillTx/>
              <a:latin typeface="Inter Light"/>
              <a:ea typeface="Inter Light"/>
              <a:cs typeface="Inter Light"/>
              <a:sym typeface="Inter Light"/>
            </a:endParaRPr>
          </a:p>
        </p:txBody>
      </p:sp>
      <p:pic>
        <p:nvPicPr>
          <p:cNvPr id="15" name="Picture 14" descr="A painting of a mountain range&#10;&#10;Description automatically generated">
            <a:extLst>
              <a:ext uri="{FF2B5EF4-FFF2-40B4-BE49-F238E27FC236}">
                <a16:creationId xmlns:a16="http://schemas.microsoft.com/office/drawing/2014/main" id="{6963D29B-38F0-8868-EBC1-9FD7966787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09824" y="1943294"/>
            <a:ext cx="4676076" cy="4645768"/>
          </a:xfrm>
          <a:prstGeom prst="rect">
            <a:avLst/>
          </a:prstGeom>
        </p:spPr>
      </p:pic>
      <p:sp>
        <p:nvSpPr>
          <p:cNvPr id="17" name="TextBox 16">
            <a:extLst>
              <a:ext uri="{FF2B5EF4-FFF2-40B4-BE49-F238E27FC236}">
                <a16:creationId xmlns:a16="http://schemas.microsoft.com/office/drawing/2014/main" id="{0AC86A0E-32A7-EC8D-6F03-E58014ABB3F3}"/>
              </a:ext>
            </a:extLst>
          </p:cNvPr>
          <p:cNvSpPr txBox="1"/>
          <p:nvPr/>
        </p:nvSpPr>
        <p:spPr>
          <a:xfrm>
            <a:off x="18209824" y="6704776"/>
            <a:ext cx="2819480" cy="8258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457200" rtl="0" fontAlgn="auto" latinLnBrk="0" hangingPunct="0">
              <a:lnSpc>
                <a:spcPct val="100000"/>
              </a:lnSpc>
              <a:spcBef>
                <a:spcPts val="1400"/>
              </a:spcBef>
              <a:spcAft>
                <a:spcPts val="0"/>
              </a:spcAft>
              <a:buClrTx/>
              <a:buSzTx/>
              <a:buFontTx/>
              <a:buNone/>
              <a:tabLst/>
            </a:pPr>
            <a:r>
              <a:rPr kumimoji="0" lang="en-US" sz="1800" i="0" u="none" strike="noStrike" cap="none" spc="10" normalizeH="0" baseline="0" dirty="0">
                <a:ln>
                  <a:noFill/>
                </a:ln>
                <a:solidFill>
                  <a:srgbClr val="1E2623"/>
                </a:solidFill>
                <a:effectLst/>
                <a:uFillTx/>
                <a:latin typeface="Inter Light"/>
                <a:ea typeface="Inter Light"/>
                <a:cs typeface="Inter Light"/>
                <a:sym typeface="Inter Light"/>
              </a:rPr>
              <a:t>The Center of Everything</a:t>
            </a:r>
          </a:p>
          <a:p>
            <a:pPr marL="0" marR="0" indent="0" algn="l" defTabSz="457200" rtl="0" fontAlgn="auto" latinLnBrk="0" hangingPunct="0">
              <a:lnSpc>
                <a:spcPct val="100000"/>
              </a:lnSpc>
              <a:spcBef>
                <a:spcPts val="1400"/>
              </a:spcBef>
              <a:spcAft>
                <a:spcPts val="0"/>
              </a:spcAft>
              <a:buClrTx/>
              <a:buSzTx/>
              <a:buFontTx/>
              <a:buNone/>
              <a:tabLst/>
            </a:pPr>
            <a:r>
              <a:rPr kumimoji="0" lang="en-US" sz="1800" b="1" i="0" u="none" strike="noStrike" cap="none" spc="10" normalizeH="0" baseline="0" dirty="0">
                <a:ln>
                  <a:noFill/>
                </a:ln>
                <a:solidFill>
                  <a:srgbClr val="1E2623"/>
                </a:solidFill>
                <a:effectLst/>
                <a:uFillTx/>
                <a:latin typeface="Inter Light"/>
                <a:ea typeface="Inter Light"/>
                <a:cs typeface="Inter Light"/>
                <a:sym typeface="Inter Light"/>
              </a:rPr>
              <a:t>From the Portal Series</a:t>
            </a:r>
          </a:p>
        </p:txBody>
      </p:sp>
      <p:pic>
        <p:nvPicPr>
          <p:cNvPr id="19" name="Picture 18" descr="A painting of a landscape&#10;&#10;Description automatically generated">
            <a:extLst>
              <a:ext uri="{FF2B5EF4-FFF2-40B4-BE49-F238E27FC236}">
                <a16:creationId xmlns:a16="http://schemas.microsoft.com/office/drawing/2014/main" id="{FC20635F-6FC6-5560-5B83-C0FE78299A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20155" y="7740949"/>
            <a:ext cx="6107829" cy="4105818"/>
          </a:xfrm>
          <a:prstGeom prst="rect">
            <a:avLst/>
          </a:prstGeom>
        </p:spPr>
      </p:pic>
      <p:sp>
        <p:nvSpPr>
          <p:cNvPr id="21" name="TextBox 20">
            <a:extLst>
              <a:ext uri="{FF2B5EF4-FFF2-40B4-BE49-F238E27FC236}">
                <a16:creationId xmlns:a16="http://schemas.microsoft.com/office/drawing/2014/main" id="{B6659286-8ED7-9175-74B3-2BC9B3D297D9}"/>
              </a:ext>
            </a:extLst>
          </p:cNvPr>
          <p:cNvSpPr txBox="1"/>
          <p:nvPr/>
        </p:nvSpPr>
        <p:spPr>
          <a:xfrm>
            <a:off x="11420155" y="12033066"/>
            <a:ext cx="3514683" cy="8258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457200" rtl="0" fontAlgn="auto" latinLnBrk="0" hangingPunct="0">
              <a:lnSpc>
                <a:spcPct val="100000"/>
              </a:lnSpc>
              <a:spcBef>
                <a:spcPts val="1400"/>
              </a:spcBef>
              <a:spcAft>
                <a:spcPts val="0"/>
              </a:spcAft>
              <a:buClrTx/>
              <a:buSzTx/>
              <a:buFontTx/>
              <a:buNone/>
              <a:tabLst/>
            </a:pPr>
            <a:r>
              <a:rPr kumimoji="0" lang="en-US" sz="1800" b="0" i="0" u="none" strike="noStrike" cap="none" spc="10" normalizeH="0" baseline="0" dirty="0">
                <a:ln>
                  <a:noFill/>
                </a:ln>
                <a:solidFill>
                  <a:srgbClr val="1E2623"/>
                </a:solidFill>
                <a:effectLst/>
                <a:uFillTx/>
                <a:latin typeface="Inter Light"/>
                <a:ea typeface="Inter Light"/>
                <a:cs typeface="Inter Light"/>
                <a:sym typeface="Inter Light"/>
              </a:rPr>
              <a:t>Between Here and There 4</a:t>
            </a:r>
          </a:p>
          <a:p>
            <a:pPr marL="0" marR="0" indent="0" algn="l" defTabSz="457200" rtl="0" fontAlgn="auto" latinLnBrk="0" hangingPunct="0">
              <a:lnSpc>
                <a:spcPct val="100000"/>
              </a:lnSpc>
              <a:spcBef>
                <a:spcPts val="1400"/>
              </a:spcBef>
              <a:spcAft>
                <a:spcPts val="0"/>
              </a:spcAft>
              <a:buClrTx/>
              <a:buSzTx/>
              <a:buFontTx/>
              <a:buNone/>
              <a:tabLst/>
            </a:pPr>
            <a:r>
              <a:rPr lang="en-US" b="1" dirty="0"/>
              <a:t>From the Ripples series</a:t>
            </a:r>
            <a:endParaRPr kumimoji="0" lang="en-US" sz="1800" b="1" i="0" u="none" strike="noStrike" cap="none" spc="10" normalizeH="0" baseline="0" dirty="0">
              <a:ln>
                <a:noFill/>
              </a:ln>
              <a:solidFill>
                <a:srgbClr val="1E2623"/>
              </a:solidFill>
              <a:effectLst/>
              <a:uFillTx/>
              <a:latin typeface="Inter Light"/>
              <a:ea typeface="Inter Light"/>
              <a:cs typeface="Inter Light"/>
              <a:sym typeface="Inter Light"/>
            </a:endParaRPr>
          </a:p>
        </p:txBody>
      </p:sp>
      <p:pic>
        <p:nvPicPr>
          <p:cNvPr id="23" name="Picture 22" descr="A pair of art pieces on a wall&#10;&#10;Description automatically generated">
            <a:extLst>
              <a:ext uri="{FF2B5EF4-FFF2-40B4-BE49-F238E27FC236}">
                <a16:creationId xmlns:a16="http://schemas.microsoft.com/office/drawing/2014/main" id="{52334C1E-05F1-4D5F-318D-69D9A9C70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2338" y="7740949"/>
            <a:ext cx="3514683" cy="5316327"/>
          </a:xfrm>
          <a:prstGeom prst="rect">
            <a:avLst/>
          </a:prstGeom>
        </p:spPr>
      </p:pic>
      <p:pic>
        <p:nvPicPr>
          <p:cNvPr id="25" name="Picture 24" descr="A painting of a bird flying in the sky&#10;&#10;Description automatically generated">
            <a:extLst>
              <a:ext uri="{FF2B5EF4-FFF2-40B4-BE49-F238E27FC236}">
                <a16:creationId xmlns:a16="http://schemas.microsoft.com/office/drawing/2014/main" id="{C270812A-0649-8A84-5175-8164B9A5A2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8946" y="7740949"/>
            <a:ext cx="4579486" cy="4637454"/>
          </a:xfrm>
          <a:prstGeom prst="rect">
            <a:avLst/>
          </a:prstGeom>
        </p:spPr>
      </p:pic>
      <p:pic>
        <p:nvPicPr>
          <p:cNvPr id="27" name="Picture 26" descr="A painting of a landscape&#10;&#10;Description automatically generated">
            <a:extLst>
              <a:ext uri="{FF2B5EF4-FFF2-40B4-BE49-F238E27FC236}">
                <a16:creationId xmlns:a16="http://schemas.microsoft.com/office/drawing/2014/main" id="{EB0F65FA-321C-94B1-61D0-BD68B23FCC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09824" y="7745651"/>
            <a:ext cx="4789109" cy="3112921"/>
          </a:xfrm>
          <a:prstGeom prst="rect">
            <a:avLst/>
          </a:prstGeom>
        </p:spPr>
      </p:pic>
      <p:sp>
        <p:nvSpPr>
          <p:cNvPr id="29" name="TextBox 28">
            <a:extLst>
              <a:ext uri="{FF2B5EF4-FFF2-40B4-BE49-F238E27FC236}">
                <a16:creationId xmlns:a16="http://schemas.microsoft.com/office/drawing/2014/main" id="{E25CF7C7-FE05-E31F-6D4A-BD3AD67E77FB}"/>
              </a:ext>
            </a:extLst>
          </p:cNvPr>
          <p:cNvSpPr txBox="1"/>
          <p:nvPr/>
        </p:nvSpPr>
        <p:spPr>
          <a:xfrm>
            <a:off x="5642696" y="12611140"/>
            <a:ext cx="12195544" cy="8258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457200" rtl="0" fontAlgn="auto" latinLnBrk="0" hangingPunct="0">
              <a:lnSpc>
                <a:spcPct val="100000"/>
              </a:lnSpc>
              <a:spcBef>
                <a:spcPts val="1400"/>
              </a:spcBef>
              <a:spcAft>
                <a:spcPts val="0"/>
              </a:spcAft>
              <a:buClrTx/>
              <a:buSzTx/>
              <a:buFontTx/>
              <a:buNone/>
              <a:tabLst/>
            </a:pPr>
            <a:r>
              <a:rPr kumimoji="0" lang="en-US" sz="1800" b="0" i="0" u="none" strike="noStrike" cap="none" spc="10" normalizeH="0" baseline="0" dirty="0">
                <a:ln>
                  <a:noFill/>
                </a:ln>
                <a:solidFill>
                  <a:srgbClr val="1E2623"/>
                </a:solidFill>
                <a:effectLst/>
                <a:uFillTx/>
                <a:latin typeface="Inter Light"/>
                <a:ea typeface="Inter Light"/>
                <a:cs typeface="Inter Light"/>
                <a:sym typeface="Inter Light"/>
              </a:rPr>
              <a:t>Here There and Everywhere</a:t>
            </a:r>
          </a:p>
          <a:p>
            <a:pPr marL="0" marR="0" indent="0" algn="l" defTabSz="457200" rtl="0" fontAlgn="auto" latinLnBrk="0" hangingPunct="0">
              <a:lnSpc>
                <a:spcPct val="100000"/>
              </a:lnSpc>
              <a:spcBef>
                <a:spcPts val="1400"/>
              </a:spcBef>
              <a:spcAft>
                <a:spcPts val="0"/>
              </a:spcAft>
              <a:buClrTx/>
              <a:buSzTx/>
              <a:buFontTx/>
              <a:buNone/>
              <a:tabLst/>
            </a:pPr>
            <a:r>
              <a:rPr lang="en-US" b="1" dirty="0"/>
              <a:t>From the Confetti series</a:t>
            </a:r>
            <a:endParaRPr kumimoji="0" lang="en-US" sz="1800" b="1" i="0" u="none" strike="noStrike" cap="none" spc="10" normalizeH="0" baseline="0" dirty="0">
              <a:ln>
                <a:noFill/>
              </a:ln>
              <a:solidFill>
                <a:srgbClr val="1E2623"/>
              </a:solidFill>
              <a:effectLst/>
              <a:uFillTx/>
              <a:latin typeface="Inter Light"/>
              <a:ea typeface="Inter Light"/>
              <a:cs typeface="Inter Light"/>
              <a:sym typeface="Inter Light"/>
            </a:endParaRPr>
          </a:p>
        </p:txBody>
      </p:sp>
      <p:sp>
        <p:nvSpPr>
          <p:cNvPr id="31" name="TextBox 30">
            <a:extLst>
              <a:ext uri="{FF2B5EF4-FFF2-40B4-BE49-F238E27FC236}">
                <a16:creationId xmlns:a16="http://schemas.microsoft.com/office/drawing/2014/main" id="{7C0A92DA-3D71-B053-EA56-48A0EF8A8659}"/>
              </a:ext>
            </a:extLst>
          </p:cNvPr>
          <p:cNvSpPr txBox="1"/>
          <p:nvPr/>
        </p:nvSpPr>
        <p:spPr>
          <a:xfrm>
            <a:off x="1299919" y="12686643"/>
            <a:ext cx="3450265" cy="8258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0000"/>
              </a:lnSpc>
            </a:pPr>
            <a:r>
              <a:rPr kumimoji="0" lang="en-US" sz="1800" b="0" i="0" u="none" strike="noStrike" cap="none" spc="10" normalizeH="0" baseline="0" dirty="0" err="1">
                <a:ln>
                  <a:noFill/>
                </a:ln>
                <a:solidFill>
                  <a:srgbClr val="1E2623"/>
                </a:solidFill>
                <a:effectLst/>
                <a:uFillTx/>
                <a:latin typeface="Inter Light"/>
                <a:ea typeface="Inter Light"/>
                <a:cs typeface="Inter Light"/>
                <a:sym typeface="Inter Light"/>
              </a:rPr>
              <a:t>Twoo</a:t>
            </a:r>
            <a:r>
              <a:rPr kumimoji="0" lang="en-US" sz="1800" b="0" i="0" u="none" strike="noStrike" cap="none" spc="10" normalizeH="0" baseline="0" dirty="0">
                <a:ln>
                  <a:noFill/>
                </a:ln>
                <a:solidFill>
                  <a:srgbClr val="1E2623"/>
                </a:solidFill>
                <a:effectLst/>
                <a:uFillTx/>
                <a:latin typeface="Inter Light"/>
                <a:ea typeface="Inter Light"/>
                <a:cs typeface="Inter Light"/>
                <a:sym typeface="Inter Light"/>
              </a:rPr>
              <a:t> Pieces of Yesterday</a:t>
            </a:r>
          </a:p>
          <a:p>
            <a:pPr marL="0" marR="0" indent="0" algn="l" defTabSz="457200" rtl="0" fontAlgn="auto" latinLnBrk="0" hangingPunct="0">
              <a:lnSpc>
                <a:spcPct val="100000"/>
              </a:lnSpc>
              <a:spcBef>
                <a:spcPts val="1400"/>
              </a:spcBef>
              <a:spcAft>
                <a:spcPts val="0"/>
              </a:spcAft>
              <a:buClrTx/>
              <a:buSzTx/>
              <a:buFontTx/>
              <a:buNone/>
              <a:tabLst/>
            </a:pPr>
            <a:r>
              <a:rPr lang="en-US" b="1" dirty="0"/>
              <a:t>Moveable Landscapes series</a:t>
            </a:r>
            <a:endParaRPr kumimoji="0" lang="en-US" sz="1800" b="1" i="0" u="none" strike="noStrike" cap="none" spc="10" normalizeH="0" baseline="0" dirty="0">
              <a:ln>
                <a:noFill/>
              </a:ln>
              <a:solidFill>
                <a:srgbClr val="1E2623"/>
              </a:solidFill>
              <a:effectLst/>
              <a:uFillTx/>
              <a:latin typeface="Inter Light"/>
              <a:ea typeface="Inter Light"/>
              <a:cs typeface="Inter Light"/>
              <a:sym typeface="Inter Light"/>
            </a:endParaRPr>
          </a:p>
        </p:txBody>
      </p:sp>
      <p:sp>
        <p:nvSpPr>
          <p:cNvPr id="33" name="TextBox 32">
            <a:extLst>
              <a:ext uri="{FF2B5EF4-FFF2-40B4-BE49-F238E27FC236}">
                <a16:creationId xmlns:a16="http://schemas.microsoft.com/office/drawing/2014/main" id="{E8182A84-FA97-EC99-3331-8A2CD971EBE4}"/>
              </a:ext>
            </a:extLst>
          </p:cNvPr>
          <p:cNvSpPr txBox="1"/>
          <p:nvPr/>
        </p:nvSpPr>
        <p:spPr>
          <a:xfrm>
            <a:off x="18209824" y="11170816"/>
            <a:ext cx="12195544" cy="8258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457200" rtl="0" fontAlgn="auto" latinLnBrk="0" hangingPunct="0">
              <a:lnSpc>
                <a:spcPct val="100000"/>
              </a:lnSpc>
              <a:spcBef>
                <a:spcPts val="1400"/>
              </a:spcBef>
              <a:spcAft>
                <a:spcPts val="0"/>
              </a:spcAft>
              <a:buClrTx/>
              <a:buSzTx/>
              <a:buFontTx/>
              <a:buNone/>
              <a:tabLst/>
            </a:pPr>
            <a:r>
              <a:rPr kumimoji="0" lang="en-US" sz="1800" b="0" i="0" u="none" strike="noStrike" cap="none" spc="10" normalizeH="0" baseline="0" dirty="0">
                <a:ln>
                  <a:noFill/>
                </a:ln>
                <a:solidFill>
                  <a:srgbClr val="1E2623"/>
                </a:solidFill>
                <a:effectLst/>
                <a:uFillTx/>
                <a:latin typeface="Inter Light"/>
                <a:ea typeface="Inter Light"/>
                <a:cs typeface="Inter Light"/>
                <a:sym typeface="Inter Light"/>
              </a:rPr>
              <a:t>The Middle of Things</a:t>
            </a:r>
          </a:p>
          <a:p>
            <a:pPr marL="0" marR="0" indent="0" algn="l" defTabSz="457200" rtl="0" fontAlgn="auto" latinLnBrk="0" hangingPunct="0">
              <a:lnSpc>
                <a:spcPct val="100000"/>
              </a:lnSpc>
              <a:spcBef>
                <a:spcPts val="1400"/>
              </a:spcBef>
              <a:spcAft>
                <a:spcPts val="0"/>
              </a:spcAft>
              <a:buClrTx/>
              <a:buSzTx/>
              <a:buFontTx/>
              <a:buNone/>
              <a:tabLst/>
            </a:pPr>
            <a:r>
              <a:rPr lang="en-US" b="1" dirty="0"/>
              <a:t>From the Watercolor on </a:t>
            </a:r>
            <a:r>
              <a:rPr lang="en-US" b="1" dirty="0" err="1"/>
              <a:t>Yupo</a:t>
            </a:r>
            <a:r>
              <a:rPr lang="en-US" b="1" dirty="0"/>
              <a:t> Paper series</a:t>
            </a:r>
            <a:endParaRPr kumimoji="0" lang="en-US" sz="1800" b="1" i="0" u="none" strike="noStrike" cap="none" spc="10" normalizeH="0" baseline="0" dirty="0">
              <a:ln>
                <a:noFill/>
              </a:ln>
              <a:solidFill>
                <a:srgbClr val="1E2623"/>
              </a:solidFill>
              <a:effectLst/>
              <a:uFillTx/>
              <a:latin typeface="Inter Light"/>
              <a:ea typeface="Inter Light"/>
              <a:cs typeface="Inter Light"/>
              <a:sym typeface="Inter Light"/>
            </a:endParaRPr>
          </a:p>
        </p:txBody>
      </p:sp>
    </p:spTree>
    <p:extLst>
      <p:ext uri="{BB962C8B-B14F-4D97-AF65-F5344CB8AC3E}">
        <p14:creationId xmlns:p14="http://schemas.microsoft.com/office/powerpoint/2010/main" val="374668359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lide Number"/>
          <p:cNvSpPr txBox="1">
            <a:spLocks noGrp="1"/>
          </p:cNvSpPr>
          <p:nvPr>
            <p:ph type="sldNum" sz="quarter" idx="2"/>
          </p:nvPr>
        </p:nvSpPr>
        <p:spPr>
          <a:xfrm>
            <a:off x="1263650" y="12446000"/>
            <a:ext cx="282965" cy="2159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446" name="Still have questions…?…"/>
          <p:cNvSpPr txBox="1"/>
          <p:nvPr/>
        </p:nvSpPr>
        <p:spPr>
          <a:xfrm>
            <a:off x="14325600" y="5962650"/>
            <a:ext cx="7978899" cy="2947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nSpc>
                <a:spcPts val="6800"/>
              </a:lnSpc>
              <a:defRPr sz="2600" spc="15"/>
            </a:pPr>
            <a:r>
              <a:rPr dirty="0"/>
              <a:t>Still have questions…?</a:t>
            </a:r>
          </a:p>
          <a:p>
            <a:pPr>
              <a:lnSpc>
                <a:spcPts val="6800"/>
              </a:lnSpc>
              <a:defRPr sz="2600" spc="15"/>
            </a:pPr>
            <a:r>
              <a:rPr dirty="0"/>
              <a:t>Email </a:t>
            </a:r>
            <a:r>
              <a:rPr lang="en-US" dirty="0"/>
              <a:t>Nicole</a:t>
            </a:r>
            <a:r>
              <a:rPr dirty="0"/>
              <a:t>: </a:t>
            </a:r>
            <a:r>
              <a:rPr lang="en-US" dirty="0" err="1"/>
              <a:t>nicole@artbynicolerenee.com</a:t>
            </a:r>
            <a:endParaRPr dirty="0"/>
          </a:p>
          <a:p>
            <a:pPr>
              <a:lnSpc>
                <a:spcPts val="6800"/>
              </a:lnSpc>
              <a:defRPr sz="2600" spc="15"/>
            </a:pPr>
            <a:r>
              <a:rPr dirty="0"/>
              <a:t> </a:t>
            </a:r>
          </a:p>
        </p:txBody>
      </p:sp>
      <p:pic>
        <p:nvPicPr>
          <p:cNvPr id="2" name="Picture 1" descr="A painting on a stand next to a painting table&#10;&#10;Description automatically generated">
            <a:extLst>
              <a:ext uri="{FF2B5EF4-FFF2-40B4-BE49-F238E27FC236}">
                <a16:creationId xmlns:a16="http://schemas.microsoft.com/office/drawing/2014/main" id="{ECC2929A-98B8-FBAD-3AF9-56E1A3384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1258551" cy="1371600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 name="Our investment guide will help you learn more about &lt;COMPANY NAME’S&gt; design process to see why we’re different and to help you decide if we might be the right fit for your project.…"/>
          <p:cNvSpPr txBox="1"/>
          <p:nvPr/>
        </p:nvSpPr>
        <p:spPr>
          <a:xfrm>
            <a:off x="11674549" y="1596677"/>
            <a:ext cx="11079125" cy="9904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r>
              <a:rPr lang="en-US" sz="2400" dirty="0"/>
              <a:t>This Commission</a:t>
            </a:r>
            <a:r>
              <a:rPr sz="2400" dirty="0"/>
              <a:t> investment guide will help you learn more about </a:t>
            </a:r>
            <a:r>
              <a:rPr lang="en-US" sz="2400" dirty="0"/>
              <a:t>my </a:t>
            </a:r>
            <a:r>
              <a:rPr sz="2400" dirty="0"/>
              <a:t>design process to see why </a:t>
            </a:r>
            <a:r>
              <a:rPr lang="en-US" sz="2400" dirty="0"/>
              <a:t>I am </a:t>
            </a:r>
            <a:r>
              <a:rPr sz="2400" dirty="0"/>
              <a:t>different and to help you decide if </a:t>
            </a:r>
            <a:r>
              <a:rPr lang="en-US" sz="2400" dirty="0"/>
              <a:t>I</a:t>
            </a:r>
            <a:r>
              <a:rPr sz="2400" dirty="0"/>
              <a:t> might be the right fit for your project.</a:t>
            </a:r>
          </a:p>
          <a:p>
            <a:r>
              <a:rPr lang="en-US" sz="2400" dirty="0"/>
              <a:t>Commissioning art is an </a:t>
            </a:r>
            <a:r>
              <a:rPr sz="2400" dirty="0"/>
              <a:t>investmen</a:t>
            </a:r>
            <a:r>
              <a:rPr lang="en-US" sz="2400" dirty="0"/>
              <a:t>t. I</a:t>
            </a:r>
            <a:r>
              <a:rPr sz="2400" dirty="0"/>
              <a:t>t’s an emotional investment as much as a financial one; an intimate process. It’s no wonder that many of </a:t>
            </a:r>
            <a:r>
              <a:rPr lang="en-US" sz="2400" dirty="0"/>
              <a:t>my </a:t>
            </a:r>
            <a:r>
              <a:rPr sz="2400" dirty="0"/>
              <a:t>clients become friends as a result of our collaboration. And, like any relationship, it takes time to build trust and understand how we can best work together. </a:t>
            </a:r>
          </a:p>
          <a:p>
            <a:r>
              <a:rPr sz="2400" dirty="0"/>
              <a:t>This guide is the first step in that process. </a:t>
            </a:r>
            <a:r>
              <a:rPr lang="en-US" sz="2400" dirty="0"/>
              <a:t>I’ve</a:t>
            </a:r>
            <a:r>
              <a:rPr sz="2400" dirty="0"/>
              <a:t> created it so you can learn more about how </a:t>
            </a:r>
            <a:r>
              <a:rPr lang="en-US" sz="2400" dirty="0"/>
              <a:t>I</a:t>
            </a:r>
            <a:r>
              <a:rPr sz="2400" dirty="0"/>
              <a:t> work, how </a:t>
            </a:r>
            <a:r>
              <a:rPr lang="en-US" sz="2400" dirty="0"/>
              <a:t>I</a:t>
            </a:r>
            <a:r>
              <a:rPr sz="2400" dirty="0"/>
              <a:t> think</a:t>
            </a:r>
            <a:r>
              <a:rPr lang="en-US" sz="2400" dirty="0"/>
              <a:t>,</a:t>
            </a:r>
            <a:r>
              <a:rPr sz="2400" dirty="0"/>
              <a:t> and </a:t>
            </a:r>
            <a:r>
              <a:rPr lang="en-US" sz="2400" dirty="0"/>
              <a:t>how the process works.</a:t>
            </a:r>
            <a:endParaRPr sz="2400" dirty="0"/>
          </a:p>
          <a:p>
            <a:r>
              <a:rPr sz="2400" dirty="0"/>
              <a:t>If we’ve left anything out or you still have questions after reading through it, please reach out, </a:t>
            </a:r>
            <a:r>
              <a:rPr lang="en-US" sz="2400" dirty="0"/>
              <a:t>I am</a:t>
            </a:r>
            <a:r>
              <a:rPr sz="2400" dirty="0"/>
              <a:t> here to help!</a:t>
            </a:r>
            <a:endParaRPr lang="en-US" sz="2400" dirty="0"/>
          </a:p>
          <a:p>
            <a:endParaRPr sz="2400" dirty="0"/>
          </a:p>
          <a:p>
            <a:endParaRPr sz="2400" dirty="0"/>
          </a:p>
          <a:p>
            <a:r>
              <a:rPr sz="2400" dirty="0"/>
              <a:t>Sincerely,</a:t>
            </a:r>
            <a:endParaRPr lang="en-US" sz="2400" dirty="0"/>
          </a:p>
          <a:p>
            <a:r>
              <a:rPr lang="en-US" sz="2400" dirty="0"/>
              <a:t>Nicole Renee Ryan</a:t>
            </a:r>
            <a:endParaRPr sz="2400" dirty="0"/>
          </a:p>
        </p:txBody>
      </p:sp>
      <p:pic>
        <p:nvPicPr>
          <p:cNvPr id="141" name="danny-froese-X0KIQBP8eyg-unsplash.jpg" descr="danny-froese-X0KIQBP8eyg-unsplash.jpg"/>
          <p:cNvPicPr>
            <a:picLocks noChangeAspect="1"/>
          </p:cNvPicPr>
          <p:nvPr/>
        </p:nvPicPr>
        <p:blipFill>
          <a:blip r:embed="rId2"/>
          <a:stretch>
            <a:fillRect/>
          </a:stretch>
        </p:blipFill>
        <p:spPr>
          <a:xfrm>
            <a:off x="0" y="0"/>
            <a:ext cx="10287001" cy="13716000"/>
          </a:xfrm>
          <a:prstGeom prst="rect">
            <a:avLst/>
          </a:prstGeom>
          <a:ln w="12700">
            <a:miter lim="400000"/>
          </a:ln>
        </p:spPr>
      </p:pic>
      <p:pic>
        <p:nvPicPr>
          <p:cNvPr id="3" name="Picture 2" descr="A child standing next to a large piece of art&#10;&#10;Description automatically generated">
            <a:extLst>
              <a:ext uri="{FF2B5EF4-FFF2-40B4-BE49-F238E27FC236}">
                <a16:creationId xmlns:a16="http://schemas.microsoft.com/office/drawing/2014/main" id="{80121C91-5FB1-A266-1105-05E65246C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287000" cy="13716000"/>
          </a:xfrm>
          <a:prstGeom prst="rect">
            <a:avLst/>
          </a:prstGeom>
        </p:spPr>
      </p:pic>
      <p:pic>
        <p:nvPicPr>
          <p:cNvPr id="7" name="Picture 6" descr="A close-up of a signature&#10;&#10;Description automatically generated">
            <a:extLst>
              <a:ext uri="{FF2B5EF4-FFF2-40B4-BE49-F238E27FC236}">
                <a16:creationId xmlns:a16="http://schemas.microsoft.com/office/drawing/2014/main" id="{FC367732-FA0A-D3D4-5458-DA6319684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1184" y="8579425"/>
            <a:ext cx="3492500" cy="1386974"/>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06"/>
          <p:cNvSpPr txBox="1">
            <a:spLocks noGrp="1"/>
          </p:cNvSpPr>
          <p:nvPr>
            <p:ph type="sldNum" sz="quarter" idx="2"/>
          </p:nvPr>
        </p:nvSpPr>
        <p:spPr>
          <a:xfrm>
            <a:off x="1263650" y="12446000"/>
            <a:ext cx="145560" cy="2159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
        <p:nvSpPr>
          <p:cNvPr id="153" name="Shape 108"/>
          <p:cNvSpPr txBox="1"/>
          <p:nvPr/>
        </p:nvSpPr>
        <p:spPr>
          <a:xfrm>
            <a:off x="3142136" y="9679874"/>
            <a:ext cx="5035955" cy="640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a:lnSpc>
                <a:spcPts val="8900"/>
              </a:lnSpc>
              <a:spcBef>
                <a:spcPts val="2000"/>
              </a:spcBef>
              <a:defRPr sz="3600" spc="20">
                <a:latin typeface="Inter SemiBold"/>
                <a:ea typeface="Inter SemiBold"/>
                <a:cs typeface="Inter SemiBold"/>
                <a:sym typeface="Inter SemiBold"/>
              </a:defRPr>
            </a:lvl1pPr>
          </a:lstStyle>
          <a:p>
            <a:endParaRPr dirty="0"/>
          </a:p>
        </p:txBody>
      </p:sp>
      <p:sp>
        <p:nvSpPr>
          <p:cNvPr id="154" name="Rectangle"/>
          <p:cNvSpPr/>
          <p:nvPr/>
        </p:nvSpPr>
        <p:spPr>
          <a:xfrm>
            <a:off x="7230835" y="8760359"/>
            <a:ext cx="5034847" cy="80510"/>
          </a:xfrm>
          <a:prstGeom prst="rect">
            <a:avLst/>
          </a:prstGeom>
          <a:solidFill>
            <a:schemeClr val="accent5">
              <a:hueOff val="11818647"/>
              <a:satOff val="-88376"/>
              <a:lumOff val="-14717"/>
            </a:schemeClr>
          </a:solidFill>
          <a:ln w="12700">
            <a:miter lim="400000"/>
          </a:ln>
        </p:spPr>
        <p:txBody>
          <a:bodyPr lIns="50800" tIns="50800" rIns="50800" bIns="50800" anchor="ctr"/>
          <a:lstStyle/>
          <a:p>
            <a:endParaRPr/>
          </a:p>
        </p:txBody>
      </p:sp>
      <p:sp>
        <p:nvSpPr>
          <p:cNvPr id="155" name="Shape 108"/>
          <p:cNvSpPr txBox="1"/>
          <p:nvPr/>
        </p:nvSpPr>
        <p:spPr>
          <a:xfrm>
            <a:off x="7244727" y="9033096"/>
            <a:ext cx="7303483" cy="70417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p>
            <a:r>
              <a:rPr lang="en-US" sz="2400" b="1" dirty="0"/>
              <a:t>My work has been exhibited in:</a:t>
            </a:r>
          </a:p>
          <a:p>
            <a:pPr marL="285750" indent="-285750">
              <a:buFont typeface="Arial" panose="020B0604020202020204" pitchFamily="34" charset="0"/>
              <a:buChar char="•"/>
            </a:pPr>
            <a:r>
              <a:rPr lang="en-US" sz="2400" dirty="0"/>
              <a:t>Westmoreland Museum of American Art - Solo show</a:t>
            </a:r>
          </a:p>
          <a:p>
            <a:pPr marL="285750" indent="-285750">
              <a:buFont typeface="Arial" panose="020B0604020202020204" pitchFamily="34" charset="0"/>
              <a:buChar char="•"/>
            </a:pPr>
            <a:r>
              <a:rPr lang="en-US" sz="2400" dirty="0"/>
              <a:t>Southern Alleghenies Museum of Art </a:t>
            </a:r>
          </a:p>
          <a:p>
            <a:pPr marL="285750" indent="-285750">
              <a:buFont typeface="Arial" panose="020B0604020202020204" pitchFamily="34" charset="0"/>
              <a:buChar char="•"/>
            </a:pPr>
            <a:r>
              <a:rPr lang="en-US" sz="2400" dirty="0"/>
              <a:t>Architectural Digest Design Show – NYC</a:t>
            </a:r>
          </a:p>
          <a:p>
            <a:pPr marL="285750" indent="-285750">
              <a:buFont typeface="Arial" panose="020B0604020202020204" pitchFamily="34" charset="0"/>
              <a:buChar char="•"/>
            </a:pPr>
            <a:r>
              <a:rPr lang="en-US" sz="2400" dirty="0"/>
              <a:t>Aqua Art Miami during Art Basel - Miami</a:t>
            </a:r>
          </a:p>
        </p:txBody>
      </p:sp>
      <p:sp>
        <p:nvSpPr>
          <p:cNvPr id="3" name="TextBox 2">
            <a:extLst>
              <a:ext uri="{FF2B5EF4-FFF2-40B4-BE49-F238E27FC236}">
                <a16:creationId xmlns:a16="http://schemas.microsoft.com/office/drawing/2014/main" id="{2317A703-AC6B-4148-8FF1-873BE33C839D}"/>
              </a:ext>
            </a:extLst>
          </p:cNvPr>
          <p:cNvSpPr txBox="1"/>
          <p:nvPr/>
        </p:nvSpPr>
        <p:spPr>
          <a:xfrm>
            <a:off x="7169064" y="3600334"/>
            <a:ext cx="12192000" cy="757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6000" dirty="0"/>
              <a:t>Hello…</a:t>
            </a:r>
          </a:p>
        </p:txBody>
      </p:sp>
      <p:sp>
        <p:nvSpPr>
          <p:cNvPr id="5" name="TextBox 4">
            <a:extLst>
              <a:ext uri="{FF2B5EF4-FFF2-40B4-BE49-F238E27FC236}">
                <a16:creationId xmlns:a16="http://schemas.microsoft.com/office/drawing/2014/main" id="{2ABE3708-C683-449B-B314-E49EF679B014}"/>
              </a:ext>
            </a:extLst>
          </p:cNvPr>
          <p:cNvSpPr txBox="1"/>
          <p:nvPr/>
        </p:nvSpPr>
        <p:spPr>
          <a:xfrm>
            <a:off x="7230835" y="4453577"/>
            <a:ext cx="15933965" cy="3623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ts val="6800"/>
              </a:lnSpc>
              <a:defRPr sz="2600" spc="15"/>
            </a:pPr>
            <a:r>
              <a:rPr lang="en-US" sz="2400" i="1" dirty="0"/>
              <a:t>I create Imagined Spaces and Misremembered Places.</a:t>
            </a:r>
          </a:p>
          <a:p>
            <a:pPr>
              <a:lnSpc>
                <a:spcPts val="6800"/>
              </a:lnSpc>
              <a:defRPr sz="2600" spc="15"/>
            </a:pPr>
            <a:r>
              <a:rPr lang="en-US" sz="2400" dirty="0"/>
              <a:t>I specialize in painting worlds that feel both strange and familiar. Escapism is common in fiction, and I want to create that same sense with this artwork. I like to create spaces in which the landscapes seem to be their own active subject, moving, playing, dancing. </a:t>
            </a:r>
          </a:p>
        </p:txBody>
      </p:sp>
      <p:sp>
        <p:nvSpPr>
          <p:cNvPr id="6" name="Shape 104">
            <a:extLst>
              <a:ext uri="{FF2B5EF4-FFF2-40B4-BE49-F238E27FC236}">
                <a16:creationId xmlns:a16="http://schemas.microsoft.com/office/drawing/2014/main" id="{9CDDBD52-4676-3299-FEF1-160F8DF0C172}"/>
              </a:ext>
            </a:extLst>
          </p:cNvPr>
          <p:cNvSpPr txBox="1"/>
          <p:nvPr/>
        </p:nvSpPr>
        <p:spPr>
          <a:xfrm>
            <a:off x="2559434" y="1003891"/>
            <a:ext cx="11224864" cy="1568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14200"/>
              </a:lnSpc>
              <a:spcBef>
                <a:spcPts val="2000"/>
              </a:spcBef>
              <a:defRPr sz="6000" spc="-29">
                <a:solidFill>
                  <a:srgbClr val="F4F4F4"/>
                </a:solidFill>
                <a:latin typeface="+mn-lt"/>
                <a:ea typeface="+mn-ea"/>
                <a:cs typeface="+mn-cs"/>
                <a:sym typeface="Inter Medium"/>
              </a:defRPr>
            </a:lvl1pPr>
          </a:lstStyle>
          <a:p>
            <a:r>
              <a:rPr dirty="0">
                <a:solidFill>
                  <a:schemeClr val="bg1"/>
                </a:solidFill>
              </a:rPr>
              <a:t>About </a:t>
            </a:r>
            <a:r>
              <a:rPr lang="en-US" dirty="0">
                <a:solidFill>
                  <a:schemeClr val="bg1"/>
                </a:solidFill>
              </a:rPr>
              <a:t>Nicole Renee Ryan Studio LLC</a:t>
            </a:r>
            <a:endParaRPr dirty="0">
              <a:solidFill>
                <a:schemeClr val="bg1"/>
              </a:solidFill>
            </a:endParaRPr>
          </a:p>
        </p:txBody>
      </p:sp>
      <p:sp>
        <p:nvSpPr>
          <p:cNvPr id="11" name="TextBox 10">
            <a:extLst>
              <a:ext uri="{FF2B5EF4-FFF2-40B4-BE49-F238E27FC236}">
                <a16:creationId xmlns:a16="http://schemas.microsoft.com/office/drawing/2014/main" id="{175338C1-30B4-1A9C-0257-4F2230CE3DBF}"/>
              </a:ext>
            </a:extLst>
          </p:cNvPr>
          <p:cNvSpPr txBox="1"/>
          <p:nvPr/>
        </p:nvSpPr>
        <p:spPr>
          <a:xfrm>
            <a:off x="14548210" y="9033096"/>
            <a:ext cx="12192000" cy="38155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dirty="0"/>
              <a:t>Featured Collections</a:t>
            </a:r>
          </a:p>
          <a:p>
            <a:pPr marL="285750" indent="-285750">
              <a:buFont typeface="Arial" panose="020B0604020202020204" pitchFamily="34" charset="0"/>
              <a:buChar char="•"/>
            </a:pPr>
            <a:r>
              <a:rPr lang="en-US" sz="2400" dirty="0"/>
              <a:t>Allegheny Country Club </a:t>
            </a:r>
          </a:p>
          <a:p>
            <a:pPr marL="285750" indent="-285750">
              <a:buFont typeface="Arial" panose="020B0604020202020204" pitchFamily="34" charset="0"/>
              <a:buChar char="•"/>
            </a:pPr>
            <a:r>
              <a:rPr lang="en-US" sz="2400" dirty="0"/>
              <a:t>The </a:t>
            </a:r>
            <a:r>
              <a:rPr lang="en-US" sz="2400" dirty="0" err="1"/>
              <a:t>Benter</a:t>
            </a:r>
            <a:r>
              <a:rPr lang="en-US" sz="2400" dirty="0"/>
              <a:t> Foundation</a:t>
            </a:r>
          </a:p>
          <a:p>
            <a:pPr marL="285750" indent="-285750">
              <a:buFont typeface="Arial" panose="020B0604020202020204" pitchFamily="34" charset="0"/>
              <a:buChar char="•"/>
            </a:pPr>
            <a:r>
              <a:rPr lang="en-US" sz="2400" dirty="0"/>
              <a:t>PNC Bank</a:t>
            </a:r>
          </a:p>
          <a:p>
            <a:pPr marL="285750" indent="-285750">
              <a:buFont typeface="Arial" panose="020B0604020202020204" pitchFamily="34" charset="0"/>
              <a:buChar char="•"/>
            </a:pPr>
            <a:r>
              <a:rPr lang="en-US" sz="2400" dirty="0"/>
              <a:t>Frick Innovations Center</a:t>
            </a:r>
          </a:p>
        </p:txBody>
      </p:sp>
      <p:pic>
        <p:nvPicPr>
          <p:cNvPr id="13" name="Picture 12" descr="A person wearing red glasses&#10;&#10;Description automatically generated">
            <a:extLst>
              <a:ext uri="{FF2B5EF4-FFF2-40B4-BE49-F238E27FC236}">
                <a16:creationId xmlns:a16="http://schemas.microsoft.com/office/drawing/2014/main" id="{BC36D549-8652-D904-4595-2EE81A4275AE}"/>
              </a:ext>
            </a:extLst>
          </p:cNvPr>
          <p:cNvPicPr>
            <a:picLocks noChangeAspect="1"/>
          </p:cNvPicPr>
          <p:nvPr/>
        </p:nvPicPr>
        <p:blipFill rotWithShape="1">
          <a:blip r:embed="rId2">
            <a:extLst>
              <a:ext uri="{28A0092B-C50C-407E-A947-70E740481C1C}">
                <a14:useLocalDpi xmlns:a14="http://schemas.microsoft.com/office/drawing/2010/main" val="0"/>
              </a:ext>
            </a:extLst>
          </a:blip>
          <a:srcRect l="25144" r="22998" b="12413"/>
          <a:stretch/>
        </p:blipFill>
        <p:spPr>
          <a:xfrm>
            <a:off x="2349573" y="4333502"/>
            <a:ext cx="4030698" cy="4544842"/>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8F8"/>
        </a:solidFill>
        <a:effectLst/>
      </p:bgPr>
    </p:bg>
    <p:spTree>
      <p:nvGrpSpPr>
        <p:cNvPr id="1" name=""/>
        <p:cNvGrpSpPr/>
        <p:nvPr/>
      </p:nvGrpSpPr>
      <p:grpSpPr>
        <a:xfrm>
          <a:off x="0" y="0"/>
          <a:ext cx="0" cy="0"/>
          <a:chOff x="0" y="0"/>
          <a:chExt cx="0" cy="0"/>
        </a:xfrm>
      </p:grpSpPr>
      <p:pic>
        <p:nvPicPr>
          <p:cNvPr id="5" name="Picture 4" descr="A room with art and paintings&#10;&#10;Description automatically generated">
            <a:extLst>
              <a:ext uri="{FF2B5EF4-FFF2-40B4-BE49-F238E27FC236}">
                <a16:creationId xmlns:a16="http://schemas.microsoft.com/office/drawing/2014/main" id="{8D004949-DDA8-0988-C27D-0D4F4BBD73C1}"/>
              </a:ext>
            </a:extLst>
          </p:cNvPr>
          <p:cNvPicPr>
            <a:picLocks noChangeAspect="1"/>
          </p:cNvPicPr>
          <p:nvPr/>
        </p:nvPicPr>
        <p:blipFill rotWithShape="1">
          <a:blip r:embed="rId2">
            <a:extLst>
              <a:ext uri="{28A0092B-C50C-407E-A947-70E740481C1C}">
                <a14:useLocalDpi xmlns:a14="http://schemas.microsoft.com/office/drawing/2010/main" val="0"/>
              </a:ext>
            </a:extLst>
          </a:blip>
          <a:srcRect t="-17188" b="17188"/>
          <a:stretch/>
        </p:blipFill>
        <p:spPr>
          <a:xfrm>
            <a:off x="0" y="-4572002"/>
            <a:ext cx="24384001" cy="18288002"/>
          </a:xfrm>
          <a:prstGeom prst="rect">
            <a:avLst/>
          </a:prstGeom>
        </p:spPr>
      </p:pic>
      <p:sp>
        <p:nvSpPr>
          <p:cNvPr id="164" name="Show them your factory. Where do you make the sausage? Give them a peek behind the curtain. If you don’t have a formal workspace, consider close-ups of your computer, desk and workstation."/>
          <p:cNvSpPr/>
          <p:nvPr/>
        </p:nvSpPr>
        <p:spPr>
          <a:xfrm>
            <a:off x="0" y="9314324"/>
            <a:ext cx="8106510" cy="4401676"/>
          </a:xfrm>
          <a:prstGeom prst="rect">
            <a:avLst/>
          </a:prstGeom>
          <a:solidFill>
            <a:schemeClr val="accent5">
              <a:hueOff val="11818647"/>
              <a:satOff val="-88376"/>
              <a:lumOff val="-14717"/>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6000" tIns="1016000" rIns="1016000" bIns="1016000" anchor="ctr"/>
          <a:lstStyle>
            <a:lvl1pPr>
              <a:defRPr>
                <a:solidFill>
                  <a:srgbClr val="F4F4F4"/>
                </a:solidFill>
              </a:defRPr>
            </a:lvl1pPr>
          </a:lstStyle>
          <a:p>
            <a:r>
              <a:rPr lang="en-US" sz="2400" dirty="0"/>
              <a:t>Inside Nicole Renee Ryan’s home studio. Things are always moving around, and there are usually an average of 10 works in progress at all times. </a:t>
            </a:r>
          </a:p>
        </p:txBody>
      </p:sp>
      <p:sp>
        <p:nvSpPr>
          <p:cNvPr id="165" name="Rectangle"/>
          <p:cNvSpPr/>
          <p:nvPr/>
        </p:nvSpPr>
        <p:spPr>
          <a:xfrm>
            <a:off x="1042085" y="10033344"/>
            <a:ext cx="1779555" cy="80510"/>
          </a:xfrm>
          <a:prstGeom prst="rect">
            <a:avLst/>
          </a:prstGeom>
          <a:solidFill>
            <a:schemeClr val="accent6">
              <a:hueOff val="-16591304"/>
              <a:satOff val="-42201"/>
              <a:lumOff val="57254"/>
            </a:schemeClr>
          </a:solidFill>
          <a:ln w="12700">
            <a:miter lim="400000"/>
          </a:ln>
        </p:spPr>
        <p:txBody>
          <a:bodyPr lIns="50800" tIns="50800" rIns="50800" bIns="50800" anchor="ctr"/>
          <a:lstStyle/>
          <a:p>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195"/>
          <p:cNvSpPr txBox="1">
            <a:spLocks noGrp="1"/>
          </p:cNvSpPr>
          <p:nvPr>
            <p:ph type="sldNum" sz="quarter" idx="2"/>
          </p:nvPr>
        </p:nvSpPr>
        <p:spPr>
          <a:xfrm>
            <a:off x="1263650" y="12446000"/>
            <a:ext cx="281197" cy="2159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310" name="Shape 197"/>
          <p:cNvSpPr txBox="1"/>
          <p:nvPr/>
        </p:nvSpPr>
        <p:spPr>
          <a:xfrm>
            <a:off x="1324579" y="5112792"/>
            <a:ext cx="4622557" cy="62333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spcBef>
                <a:spcPts val="400"/>
              </a:spcBef>
            </a:pPr>
            <a:r>
              <a:rPr kumimoji="0" lang="en-US" sz="2400" b="0" i="0" u="none" strike="noStrike" cap="none" spc="10" normalizeH="0" baseline="0" dirty="0">
                <a:ln>
                  <a:noFill/>
                </a:ln>
                <a:solidFill>
                  <a:srgbClr val="1E2623"/>
                </a:solidFill>
                <a:effectLst/>
                <a:uFillTx/>
                <a:latin typeface="Inter Light"/>
                <a:ea typeface="Inter Light"/>
                <a:cs typeface="Inter Light"/>
                <a:sym typeface="Inter Light"/>
              </a:rPr>
              <a:t>We start by having a conversation around size, series (or similar works you like me to base your painting on), and some general colors and other notes. Once we determine this,</a:t>
            </a:r>
            <a:r>
              <a:rPr lang="en-US" sz="2400" dirty="0"/>
              <a:t> 50% down is due to confirm the start of the commission.</a:t>
            </a:r>
          </a:p>
          <a:p>
            <a:pPr>
              <a:spcBef>
                <a:spcPts val="400"/>
              </a:spcBef>
            </a:pPr>
            <a:endParaRPr kumimoji="0" lang="en-US" sz="2400" b="0" i="0" u="none" strike="noStrike" cap="none" spc="10" normalizeH="0" baseline="0" dirty="0">
              <a:ln>
                <a:noFill/>
              </a:ln>
              <a:solidFill>
                <a:srgbClr val="1E2623"/>
              </a:solidFill>
              <a:effectLst/>
              <a:uFillTx/>
              <a:latin typeface="Inter Light"/>
              <a:ea typeface="Inter Light"/>
              <a:cs typeface="Inter Light"/>
              <a:sym typeface="Inter Light"/>
            </a:endParaRPr>
          </a:p>
          <a:p>
            <a:pPr>
              <a:spcBef>
                <a:spcPts val="400"/>
              </a:spcBef>
            </a:pPr>
            <a:endParaRPr dirty="0"/>
          </a:p>
          <a:p>
            <a:pPr>
              <a:spcBef>
                <a:spcPts val="400"/>
              </a:spcBef>
            </a:pPr>
            <a:endParaRPr sz="2200" spc="12" dirty="0">
              <a:solidFill>
                <a:srgbClr val="707070"/>
              </a:solidFill>
              <a:latin typeface="+mj-lt"/>
              <a:ea typeface="+mj-ea"/>
              <a:cs typeface="+mj-cs"/>
              <a:sym typeface="Helvetica"/>
            </a:endParaRPr>
          </a:p>
        </p:txBody>
      </p:sp>
      <p:sp>
        <p:nvSpPr>
          <p:cNvPr id="311" name="Shape 108"/>
          <p:cNvSpPr txBox="1"/>
          <p:nvPr/>
        </p:nvSpPr>
        <p:spPr>
          <a:xfrm>
            <a:off x="6884307" y="7210425"/>
            <a:ext cx="5035955" cy="509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312" name="Rectangle"/>
          <p:cNvSpPr/>
          <p:nvPr/>
        </p:nvSpPr>
        <p:spPr>
          <a:xfrm>
            <a:off x="1225350" y="4825161"/>
            <a:ext cx="4622557" cy="86260"/>
          </a:xfrm>
          <a:prstGeom prst="rect">
            <a:avLst/>
          </a:prstGeom>
          <a:solidFill>
            <a:schemeClr val="accent5">
              <a:hueOff val="11818647"/>
              <a:satOff val="-88376"/>
              <a:lumOff val="-14717"/>
            </a:schemeClr>
          </a:solidFill>
          <a:ln w="12700">
            <a:miter lim="400000"/>
          </a:ln>
        </p:spPr>
        <p:txBody>
          <a:bodyPr lIns="50800" tIns="50800" rIns="50800" bIns="50800" anchor="ctr"/>
          <a:lstStyle/>
          <a:p>
            <a:endParaRPr/>
          </a:p>
        </p:txBody>
      </p:sp>
      <p:sp>
        <p:nvSpPr>
          <p:cNvPr id="313" name="Shape 108"/>
          <p:cNvSpPr txBox="1"/>
          <p:nvPr/>
        </p:nvSpPr>
        <p:spPr>
          <a:xfrm>
            <a:off x="12475162" y="7210425"/>
            <a:ext cx="5035955" cy="509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315" name="Shape 108"/>
          <p:cNvSpPr txBox="1"/>
          <p:nvPr/>
        </p:nvSpPr>
        <p:spPr>
          <a:xfrm>
            <a:off x="1264100" y="7210425"/>
            <a:ext cx="5035955" cy="509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319" name="Shape 108"/>
          <p:cNvSpPr txBox="1"/>
          <p:nvPr/>
        </p:nvSpPr>
        <p:spPr>
          <a:xfrm>
            <a:off x="1225350" y="1037854"/>
            <a:ext cx="15565314" cy="1163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lnSpc>
                <a:spcPts val="14200"/>
              </a:lnSpc>
              <a:spcBef>
                <a:spcPts val="2000"/>
              </a:spcBef>
              <a:defRPr sz="6000" spc="-29">
                <a:latin typeface="+mn-lt"/>
                <a:ea typeface="+mn-ea"/>
                <a:cs typeface="+mn-cs"/>
                <a:sym typeface="Inter Medium"/>
              </a:defRPr>
            </a:lvl1pPr>
          </a:lstStyle>
          <a:p>
            <a:r>
              <a:rPr lang="en-US" dirty="0"/>
              <a:t>How to Commission a Nicole Renee Ryan Painting</a:t>
            </a:r>
          </a:p>
        </p:txBody>
      </p:sp>
      <p:sp>
        <p:nvSpPr>
          <p:cNvPr id="320" name="Shape 108"/>
          <p:cNvSpPr txBox="1"/>
          <p:nvPr/>
        </p:nvSpPr>
        <p:spPr>
          <a:xfrm>
            <a:off x="1255394" y="4426771"/>
            <a:ext cx="10502467" cy="2529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nSpc>
                <a:spcPts val="6800"/>
              </a:lnSpc>
              <a:defRPr sz="2600" spc="15"/>
            </a:lvl1pPr>
          </a:lstStyle>
          <a:p>
            <a:endParaRPr dirty="0"/>
          </a:p>
        </p:txBody>
      </p:sp>
      <p:sp>
        <p:nvSpPr>
          <p:cNvPr id="322" name="Shape 197"/>
          <p:cNvSpPr txBox="1"/>
          <p:nvPr/>
        </p:nvSpPr>
        <p:spPr>
          <a:xfrm>
            <a:off x="5695714" y="5930778"/>
            <a:ext cx="3689181" cy="522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spcBef>
                <a:spcPts val="400"/>
              </a:spcBef>
            </a:pPr>
            <a:endParaRPr dirty="0"/>
          </a:p>
        </p:txBody>
      </p:sp>
      <p:sp>
        <p:nvSpPr>
          <p:cNvPr id="323" name="Shape 197"/>
          <p:cNvSpPr txBox="1"/>
          <p:nvPr/>
        </p:nvSpPr>
        <p:spPr>
          <a:xfrm>
            <a:off x="7137911" y="5112792"/>
            <a:ext cx="4622270" cy="4899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indent="0" algn="l" defTabSz="457200" rtl="0" fontAlgn="auto" latinLnBrk="0" hangingPunct="0">
              <a:lnSpc>
                <a:spcPts val="4800"/>
              </a:lnSpc>
              <a:spcBef>
                <a:spcPts val="1400"/>
              </a:spcBef>
              <a:spcAft>
                <a:spcPts val="0"/>
              </a:spcAft>
              <a:buClrTx/>
              <a:buSzTx/>
              <a:buFontTx/>
              <a:buNone/>
              <a:tabLst/>
            </a:pPr>
            <a:r>
              <a:rPr lang="en-US" sz="2400" dirty="0"/>
              <a:t>I then start 2 paintings the same size that fit the requirements of the commission so I can go in slightly different directions at the same time and you, the client, has choice at the end. I keep the client appraised of progress with pictures. </a:t>
            </a:r>
          </a:p>
          <a:p>
            <a:pPr>
              <a:spcBef>
                <a:spcPts val="400"/>
              </a:spcBef>
            </a:pPr>
            <a:endParaRPr sz="2200" spc="12" dirty="0">
              <a:solidFill>
                <a:srgbClr val="707070"/>
              </a:solidFill>
              <a:latin typeface="+mj-lt"/>
              <a:ea typeface="+mj-ea"/>
              <a:cs typeface="+mj-cs"/>
              <a:sym typeface="Helvetica"/>
            </a:endParaRPr>
          </a:p>
        </p:txBody>
      </p:sp>
      <p:sp>
        <p:nvSpPr>
          <p:cNvPr id="324" name="Shape 197"/>
          <p:cNvSpPr txBox="1"/>
          <p:nvPr/>
        </p:nvSpPr>
        <p:spPr>
          <a:xfrm>
            <a:off x="12950956" y="5112792"/>
            <a:ext cx="4622270" cy="362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spcBef>
                <a:spcPts val="400"/>
              </a:spcBef>
            </a:pPr>
            <a:r>
              <a:rPr lang="en-US" sz="2400" dirty="0"/>
              <a:t>Once everyone is happy with the painting and agree that it is finished, then the project is complete. You get to pick which painting you want as your commissioned piece. I will keep the other one to sell or exhibit. </a:t>
            </a:r>
            <a:endParaRPr sz="2400" spc="12" dirty="0">
              <a:solidFill>
                <a:srgbClr val="707070"/>
              </a:solidFill>
              <a:latin typeface="+mj-lt"/>
              <a:ea typeface="+mj-ea"/>
              <a:cs typeface="+mj-cs"/>
              <a:sym typeface="Helvetica"/>
            </a:endParaRPr>
          </a:p>
        </p:txBody>
      </p:sp>
      <p:sp>
        <p:nvSpPr>
          <p:cNvPr id="328" name="Shape 108"/>
          <p:cNvSpPr txBox="1"/>
          <p:nvPr/>
        </p:nvSpPr>
        <p:spPr>
          <a:xfrm>
            <a:off x="12460036" y="9545706"/>
            <a:ext cx="5035955" cy="509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330" name="Shape 108"/>
          <p:cNvSpPr txBox="1"/>
          <p:nvPr/>
        </p:nvSpPr>
        <p:spPr>
          <a:xfrm>
            <a:off x="1200295" y="8201137"/>
            <a:ext cx="5035955" cy="509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332" name="Shape 108"/>
          <p:cNvSpPr txBox="1"/>
          <p:nvPr/>
        </p:nvSpPr>
        <p:spPr>
          <a:xfrm>
            <a:off x="18020140" y="9545706"/>
            <a:ext cx="5035955" cy="509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4" name="TextBox 3">
            <a:extLst>
              <a:ext uri="{FF2B5EF4-FFF2-40B4-BE49-F238E27FC236}">
                <a16:creationId xmlns:a16="http://schemas.microsoft.com/office/drawing/2014/main" id="{A3A75894-1A2A-1D54-36B2-A86BD4C6ECBD}"/>
              </a:ext>
            </a:extLst>
          </p:cNvPr>
          <p:cNvSpPr txBox="1"/>
          <p:nvPr/>
        </p:nvSpPr>
        <p:spPr>
          <a:xfrm>
            <a:off x="18764002" y="5112792"/>
            <a:ext cx="4622270" cy="37130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400"/>
              </a:spcBef>
            </a:pPr>
            <a:r>
              <a:rPr lang="en-US" sz="2400" dirty="0"/>
              <a:t>Painting dries (usually within 2 weeks of being finished). The painting will get named (and you can help) and photographed. I will deliver or ship depending on location. </a:t>
            </a:r>
          </a:p>
        </p:txBody>
      </p:sp>
      <p:sp>
        <p:nvSpPr>
          <p:cNvPr id="6" name="Shape 197">
            <a:extLst>
              <a:ext uri="{FF2B5EF4-FFF2-40B4-BE49-F238E27FC236}">
                <a16:creationId xmlns:a16="http://schemas.microsoft.com/office/drawing/2014/main" id="{82A1ADE4-BF94-EBBE-6D25-613C4BF09D16}"/>
              </a:ext>
            </a:extLst>
          </p:cNvPr>
          <p:cNvSpPr txBox="1"/>
          <p:nvPr/>
        </p:nvSpPr>
        <p:spPr>
          <a:xfrm>
            <a:off x="19348045" y="2300638"/>
            <a:ext cx="5035955" cy="539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400"/>
              </a:spcBef>
            </a:pPr>
            <a:endParaRPr sz="2200" spc="12" dirty="0">
              <a:solidFill>
                <a:srgbClr val="707070"/>
              </a:solidFill>
              <a:latin typeface="+mj-lt"/>
              <a:ea typeface="+mj-ea"/>
              <a:cs typeface="+mj-cs"/>
              <a:sym typeface="Helvetica"/>
            </a:endParaRPr>
          </a:p>
        </p:txBody>
      </p:sp>
      <p:sp>
        <p:nvSpPr>
          <p:cNvPr id="7" name="Shape 108">
            <a:extLst>
              <a:ext uri="{FF2B5EF4-FFF2-40B4-BE49-F238E27FC236}">
                <a16:creationId xmlns:a16="http://schemas.microsoft.com/office/drawing/2014/main" id="{68969923-0B26-A1CA-691D-9AA3F4B45725}"/>
              </a:ext>
            </a:extLst>
          </p:cNvPr>
          <p:cNvSpPr txBox="1"/>
          <p:nvPr/>
        </p:nvSpPr>
        <p:spPr>
          <a:xfrm>
            <a:off x="19262904" y="5930778"/>
            <a:ext cx="5035955" cy="509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13" name="Arrow">
            <a:extLst>
              <a:ext uri="{FF2B5EF4-FFF2-40B4-BE49-F238E27FC236}">
                <a16:creationId xmlns:a16="http://schemas.microsoft.com/office/drawing/2014/main" id="{FB2ED4D5-8080-327E-A634-8281D20DED33}"/>
              </a:ext>
            </a:extLst>
          </p:cNvPr>
          <p:cNvSpPr/>
          <p:nvPr/>
        </p:nvSpPr>
        <p:spPr>
          <a:xfrm>
            <a:off x="0" y="2603690"/>
            <a:ext cx="11492640" cy="1905001"/>
          </a:xfrm>
          <a:prstGeom prst="rightArrow">
            <a:avLst>
              <a:gd name="adj1" fmla="val 35780"/>
              <a:gd name="adj2" fmla="val 94600"/>
            </a:avLst>
          </a:prstGeom>
          <a:solidFill>
            <a:schemeClr val="accent6">
              <a:hueOff val="-16591304"/>
              <a:satOff val="-42201"/>
              <a:lumOff val="57254"/>
              <a:alpha val="56977"/>
            </a:schemeClr>
          </a:solidFill>
          <a:ln w="12700">
            <a:miter lim="400000"/>
          </a:ln>
        </p:spPr>
        <p:txBody>
          <a:bodyPr lIns="50800" tIns="50800" rIns="50800" bIns="50800" anchor="ctr"/>
          <a:lstStyle/>
          <a:p>
            <a:endParaRPr/>
          </a:p>
        </p:txBody>
      </p:sp>
      <p:sp>
        <p:nvSpPr>
          <p:cNvPr id="14" name="Arrow">
            <a:extLst>
              <a:ext uri="{FF2B5EF4-FFF2-40B4-BE49-F238E27FC236}">
                <a16:creationId xmlns:a16="http://schemas.microsoft.com/office/drawing/2014/main" id="{4E7DE36A-546C-EC81-BFC6-018DC4670C19}"/>
              </a:ext>
            </a:extLst>
          </p:cNvPr>
          <p:cNvSpPr/>
          <p:nvPr/>
        </p:nvSpPr>
        <p:spPr>
          <a:xfrm>
            <a:off x="-26956" y="10047058"/>
            <a:ext cx="19896677" cy="1905001"/>
          </a:xfrm>
          <a:prstGeom prst="rightArrow">
            <a:avLst>
              <a:gd name="adj1" fmla="val 35780"/>
              <a:gd name="adj2" fmla="val 94600"/>
            </a:avLst>
          </a:prstGeom>
          <a:solidFill>
            <a:schemeClr val="accent6">
              <a:hueOff val="-16591304"/>
              <a:satOff val="-42201"/>
              <a:lumOff val="57254"/>
              <a:alpha val="56977"/>
            </a:schemeClr>
          </a:solidFill>
          <a:ln w="12700">
            <a:miter lim="400000"/>
          </a:ln>
        </p:spPr>
        <p:txBody>
          <a:bodyPr lIns="50800" tIns="50800" rIns="50800" bIns="50800" anchor="ctr"/>
          <a:lstStyle/>
          <a:p>
            <a:endParaRPr dirty="0"/>
          </a:p>
        </p:txBody>
      </p:sp>
      <p:sp>
        <p:nvSpPr>
          <p:cNvPr id="15" name="Rectangle">
            <a:extLst>
              <a:ext uri="{FF2B5EF4-FFF2-40B4-BE49-F238E27FC236}">
                <a16:creationId xmlns:a16="http://schemas.microsoft.com/office/drawing/2014/main" id="{3DF99DB8-E6B4-CC56-232B-62E1F8E293FC}"/>
              </a:ext>
            </a:extLst>
          </p:cNvPr>
          <p:cNvSpPr/>
          <p:nvPr/>
        </p:nvSpPr>
        <p:spPr>
          <a:xfrm>
            <a:off x="7070143" y="4831764"/>
            <a:ext cx="4622557" cy="86260"/>
          </a:xfrm>
          <a:prstGeom prst="rect">
            <a:avLst/>
          </a:prstGeom>
          <a:solidFill>
            <a:schemeClr val="accent5">
              <a:hueOff val="11818647"/>
              <a:satOff val="-88376"/>
              <a:lumOff val="-14717"/>
            </a:schemeClr>
          </a:solidFill>
          <a:ln w="12700">
            <a:miter lim="400000"/>
          </a:ln>
        </p:spPr>
        <p:txBody>
          <a:bodyPr lIns="50800" tIns="50800" rIns="50800" bIns="50800" anchor="ctr"/>
          <a:lstStyle/>
          <a:p>
            <a:endParaRPr/>
          </a:p>
        </p:txBody>
      </p:sp>
      <p:sp>
        <p:nvSpPr>
          <p:cNvPr id="16" name="Rectangle">
            <a:extLst>
              <a:ext uri="{FF2B5EF4-FFF2-40B4-BE49-F238E27FC236}">
                <a16:creationId xmlns:a16="http://schemas.microsoft.com/office/drawing/2014/main" id="{B8269F46-9BCB-FE74-AE96-10F07611C228}"/>
              </a:ext>
            </a:extLst>
          </p:cNvPr>
          <p:cNvSpPr/>
          <p:nvPr/>
        </p:nvSpPr>
        <p:spPr>
          <a:xfrm>
            <a:off x="12914936" y="4831764"/>
            <a:ext cx="4622557" cy="86260"/>
          </a:xfrm>
          <a:prstGeom prst="rect">
            <a:avLst/>
          </a:prstGeom>
          <a:solidFill>
            <a:schemeClr val="accent5">
              <a:hueOff val="11818647"/>
              <a:satOff val="-88376"/>
              <a:lumOff val="-14717"/>
            </a:schemeClr>
          </a:solidFill>
          <a:ln w="12700">
            <a:miter lim="400000"/>
          </a:ln>
        </p:spPr>
        <p:txBody>
          <a:bodyPr lIns="50800" tIns="50800" rIns="50800" bIns="50800" anchor="ctr"/>
          <a:lstStyle/>
          <a:p>
            <a:endParaRPr/>
          </a:p>
        </p:txBody>
      </p:sp>
      <p:sp>
        <p:nvSpPr>
          <p:cNvPr id="17" name="Rectangle">
            <a:extLst>
              <a:ext uri="{FF2B5EF4-FFF2-40B4-BE49-F238E27FC236}">
                <a16:creationId xmlns:a16="http://schemas.microsoft.com/office/drawing/2014/main" id="{60F7FE50-65D1-42B0-F753-24110CAC837C}"/>
              </a:ext>
            </a:extLst>
          </p:cNvPr>
          <p:cNvSpPr/>
          <p:nvPr/>
        </p:nvSpPr>
        <p:spPr>
          <a:xfrm>
            <a:off x="18759730" y="4831764"/>
            <a:ext cx="4622557" cy="86260"/>
          </a:xfrm>
          <a:prstGeom prst="rect">
            <a:avLst/>
          </a:prstGeom>
          <a:solidFill>
            <a:schemeClr val="accent5">
              <a:hueOff val="11818647"/>
              <a:satOff val="-88376"/>
              <a:lumOff val="-14717"/>
            </a:schemeClr>
          </a:solidFill>
          <a:ln w="12700">
            <a:miter lim="400000"/>
          </a:ln>
        </p:spPr>
        <p:txBody>
          <a:bodyPr lIns="50800" tIns="50800" rIns="50800" bIns="50800" anchor="ctr"/>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505"/>
          <p:cNvSpPr txBox="1">
            <a:spLocks noGrp="1"/>
          </p:cNvSpPr>
          <p:nvPr>
            <p:ph type="sldNum" sz="quarter" idx="2"/>
          </p:nvPr>
        </p:nvSpPr>
        <p:spPr>
          <a:xfrm>
            <a:off x="1263650" y="12446000"/>
            <a:ext cx="255689" cy="2159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275" name="Shape 506"/>
          <p:cNvSpPr txBox="1"/>
          <p:nvPr/>
        </p:nvSpPr>
        <p:spPr>
          <a:xfrm>
            <a:off x="602282" y="10132361"/>
            <a:ext cx="6949320" cy="1774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r>
              <a:rPr lang="en-US" sz="2400" dirty="0"/>
              <a:t>Things progress together in the studio. Here you can see three pieces at a similar beginning stage of development. </a:t>
            </a:r>
            <a:endParaRPr sz="2400" dirty="0"/>
          </a:p>
        </p:txBody>
      </p:sp>
      <p:sp>
        <p:nvSpPr>
          <p:cNvPr id="277" name="Shape 506"/>
          <p:cNvSpPr txBox="1"/>
          <p:nvPr/>
        </p:nvSpPr>
        <p:spPr>
          <a:xfrm>
            <a:off x="12223715" y="10029522"/>
            <a:ext cx="11274238" cy="1158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r>
              <a:rPr lang="en-US" sz="2400" dirty="0"/>
              <a:t>I bounce around from series to series. Here you can see me working on a piece from my Remnant series (white blocky) and from my Confetti series (moody blues and browns). </a:t>
            </a:r>
            <a:endParaRPr sz="2400" dirty="0"/>
          </a:p>
        </p:txBody>
      </p:sp>
      <p:sp>
        <p:nvSpPr>
          <p:cNvPr id="279" name="Line"/>
          <p:cNvSpPr/>
          <p:nvPr/>
        </p:nvSpPr>
        <p:spPr>
          <a:xfrm flipV="1">
            <a:off x="3697" y="2546"/>
            <a:ext cx="24376607" cy="8194507"/>
          </a:xfrm>
          <a:prstGeom prst="line">
            <a:avLst/>
          </a:prstGeom>
          <a:ln>
            <a:solidFill>
              <a:schemeClr val="accent6">
                <a:hueOff val="-16591304"/>
                <a:satOff val="-42201"/>
                <a:lumOff val="57254"/>
              </a:schemeClr>
            </a:solidFill>
          </a:ln>
        </p:spPr>
        <p:txBody>
          <a:bodyPr lIns="45718" tIns="45718" rIns="45718" bIns="45718"/>
          <a:lstStyle/>
          <a:p>
            <a:endParaRPr/>
          </a:p>
        </p:txBody>
      </p:sp>
      <p:sp>
        <p:nvSpPr>
          <p:cNvPr id="280" name="Shape 108"/>
          <p:cNvSpPr txBox="1"/>
          <p:nvPr/>
        </p:nvSpPr>
        <p:spPr>
          <a:xfrm>
            <a:off x="1261725" y="856153"/>
            <a:ext cx="5035955" cy="1005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defTabSz="429768">
              <a:lnSpc>
                <a:spcPts val="13300"/>
              </a:lnSpc>
              <a:spcBef>
                <a:spcPts val="1800"/>
              </a:spcBef>
              <a:defRPr sz="5640" spc="-28">
                <a:solidFill>
                  <a:schemeClr val="accent6">
                    <a:hueOff val="-16591304"/>
                    <a:satOff val="-42201"/>
                    <a:lumOff val="57254"/>
                  </a:schemeClr>
                </a:solidFill>
                <a:latin typeface="+mn-lt"/>
                <a:ea typeface="+mn-ea"/>
                <a:cs typeface="+mn-cs"/>
                <a:sym typeface="Inter Medium"/>
              </a:defRPr>
            </a:lvl1pPr>
          </a:lstStyle>
          <a:p>
            <a:endParaRPr dirty="0"/>
          </a:p>
        </p:txBody>
      </p:sp>
      <p:pic>
        <p:nvPicPr>
          <p:cNvPr id="3" name="Picture 2" descr="A room with paintings on the wall&#10;&#10;Description automatically generated">
            <a:extLst>
              <a:ext uri="{FF2B5EF4-FFF2-40B4-BE49-F238E27FC236}">
                <a16:creationId xmlns:a16="http://schemas.microsoft.com/office/drawing/2014/main" id="{834970A5-5606-7DEF-316A-201132EB5DC9}"/>
              </a:ext>
            </a:extLst>
          </p:cNvPr>
          <p:cNvPicPr>
            <a:picLocks noChangeAspect="1"/>
          </p:cNvPicPr>
          <p:nvPr/>
        </p:nvPicPr>
        <p:blipFill rotWithShape="1">
          <a:blip r:embed="rId2">
            <a:extLst>
              <a:ext uri="{28A0092B-C50C-407E-A947-70E740481C1C}">
                <a14:useLocalDpi xmlns:a14="http://schemas.microsoft.com/office/drawing/2010/main" val="0"/>
              </a:ext>
            </a:extLst>
          </a:blip>
          <a:srcRect t="3565" b="15121"/>
          <a:stretch/>
        </p:blipFill>
        <p:spPr>
          <a:xfrm>
            <a:off x="7802" y="0"/>
            <a:ext cx="7543800" cy="8178800"/>
          </a:xfrm>
          <a:prstGeom prst="rect">
            <a:avLst/>
          </a:prstGeom>
        </p:spPr>
      </p:pic>
      <p:pic>
        <p:nvPicPr>
          <p:cNvPr id="9" name="Picture 8" descr="A person painting on easels&#10;&#10;Description automatically generated">
            <a:extLst>
              <a:ext uri="{FF2B5EF4-FFF2-40B4-BE49-F238E27FC236}">
                <a16:creationId xmlns:a16="http://schemas.microsoft.com/office/drawing/2014/main" id="{59B0F665-37F2-F9DB-13B8-8F16D2C4C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0" y="-19047"/>
            <a:ext cx="12268201" cy="8178800"/>
          </a:xfrm>
          <a:prstGeom prst="rect">
            <a:avLst/>
          </a:prstGeom>
        </p:spPr>
      </p:pic>
      <p:pic>
        <p:nvPicPr>
          <p:cNvPr id="12" name="Picture 11" descr="A close-up of paint brushes&#10;&#10;Description automatically generated">
            <a:extLst>
              <a:ext uri="{FF2B5EF4-FFF2-40B4-BE49-F238E27FC236}">
                <a16:creationId xmlns:a16="http://schemas.microsoft.com/office/drawing/2014/main" id="{BF6738B3-C846-9387-758C-BDFD3FF62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8526" y="624035"/>
            <a:ext cx="3523493" cy="2948506"/>
          </a:xfrm>
          <a:prstGeom prst="rect">
            <a:avLst/>
          </a:prstGeom>
        </p:spPr>
      </p:pic>
      <p:pic>
        <p:nvPicPr>
          <p:cNvPr id="14" name="Picture 13" descr="Close-up of a palette of colors&#10;&#10;Description automatically generated">
            <a:extLst>
              <a:ext uri="{FF2B5EF4-FFF2-40B4-BE49-F238E27FC236}">
                <a16:creationId xmlns:a16="http://schemas.microsoft.com/office/drawing/2014/main" id="{679DCB69-4D3C-C7EF-C523-1BE0D3AC36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6774" y="4848762"/>
            <a:ext cx="3545245" cy="3310991"/>
          </a:xfrm>
          <a:prstGeom prst="rect">
            <a:avLst/>
          </a:prstGeom>
        </p:spPr>
      </p:pic>
      <p:sp>
        <p:nvSpPr>
          <p:cNvPr id="276" name="Shape 108"/>
          <p:cNvSpPr txBox="1"/>
          <p:nvPr/>
        </p:nvSpPr>
        <p:spPr>
          <a:xfrm>
            <a:off x="546568" y="8310333"/>
            <a:ext cx="5751112" cy="1206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lnSpc>
                <a:spcPts val="14200"/>
              </a:lnSpc>
              <a:spcBef>
                <a:spcPts val="2000"/>
              </a:spcBef>
              <a:defRPr sz="6000" spc="-29">
                <a:latin typeface="+mn-lt"/>
                <a:ea typeface="+mn-ea"/>
                <a:cs typeface="+mn-cs"/>
                <a:sym typeface="Inter Medium"/>
              </a:defRPr>
            </a:lvl1pPr>
          </a:lstStyle>
          <a:p>
            <a:r>
              <a:rPr b="1" dirty="0"/>
              <a:t>Process Notes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195"/>
          <p:cNvSpPr txBox="1">
            <a:spLocks noGrp="1"/>
          </p:cNvSpPr>
          <p:nvPr>
            <p:ph type="sldNum" sz="quarter" idx="2"/>
          </p:nvPr>
        </p:nvSpPr>
        <p:spPr>
          <a:xfrm>
            <a:off x="1263650" y="12446000"/>
            <a:ext cx="281197" cy="2159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310" name="Shape 197"/>
          <p:cNvSpPr txBox="1"/>
          <p:nvPr/>
        </p:nvSpPr>
        <p:spPr>
          <a:xfrm>
            <a:off x="1200295" y="5815769"/>
            <a:ext cx="3572873" cy="3104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spcBef>
                <a:spcPts val="400"/>
              </a:spcBef>
            </a:pPr>
            <a:r>
              <a:rPr kumimoji="0" lang="en-US" sz="2400" b="0" i="0" u="none" strike="noStrike" cap="none" spc="10" normalizeH="0" baseline="0" dirty="0">
                <a:ln>
                  <a:noFill/>
                </a:ln>
                <a:solidFill>
                  <a:srgbClr val="1E2623"/>
                </a:solidFill>
                <a:effectLst/>
                <a:uFillTx/>
                <a:latin typeface="Inter Light"/>
                <a:ea typeface="Inter Light"/>
                <a:cs typeface="Inter Light"/>
                <a:sym typeface="Inter Light"/>
              </a:rPr>
              <a:t>You have very specific size constraints and want to maximize your space. </a:t>
            </a:r>
          </a:p>
          <a:p>
            <a:pPr>
              <a:spcBef>
                <a:spcPts val="400"/>
              </a:spcBef>
            </a:pPr>
            <a:endParaRPr dirty="0"/>
          </a:p>
          <a:p>
            <a:pPr>
              <a:spcBef>
                <a:spcPts val="400"/>
              </a:spcBef>
            </a:pPr>
            <a:endParaRPr sz="2200" spc="12" dirty="0">
              <a:solidFill>
                <a:srgbClr val="707070"/>
              </a:solidFill>
              <a:latin typeface="+mj-lt"/>
              <a:ea typeface="+mj-ea"/>
              <a:cs typeface="+mj-cs"/>
              <a:sym typeface="Helvetica"/>
            </a:endParaRPr>
          </a:p>
        </p:txBody>
      </p:sp>
      <p:sp>
        <p:nvSpPr>
          <p:cNvPr id="311" name="Shape 108"/>
          <p:cNvSpPr txBox="1"/>
          <p:nvPr/>
        </p:nvSpPr>
        <p:spPr>
          <a:xfrm>
            <a:off x="6884307" y="7210425"/>
            <a:ext cx="5035955" cy="509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312" name="Rectangle"/>
          <p:cNvSpPr/>
          <p:nvPr/>
        </p:nvSpPr>
        <p:spPr>
          <a:xfrm>
            <a:off x="1255394" y="5632232"/>
            <a:ext cx="3657019" cy="58478"/>
          </a:xfrm>
          <a:prstGeom prst="rect">
            <a:avLst/>
          </a:prstGeom>
          <a:solidFill>
            <a:schemeClr val="accent5">
              <a:hueOff val="11818647"/>
              <a:satOff val="-88376"/>
              <a:lumOff val="-14717"/>
            </a:schemeClr>
          </a:solidFill>
          <a:ln w="12700">
            <a:miter lim="400000"/>
          </a:ln>
        </p:spPr>
        <p:txBody>
          <a:bodyPr lIns="50800" tIns="50800" rIns="50800" bIns="50800" anchor="ctr"/>
          <a:lstStyle/>
          <a:p>
            <a:endParaRPr/>
          </a:p>
        </p:txBody>
      </p:sp>
      <p:sp>
        <p:nvSpPr>
          <p:cNvPr id="313" name="Shape 108"/>
          <p:cNvSpPr txBox="1"/>
          <p:nvPr/>
        </p:nvSpPr>
        <p:spPr>
          <a:xfrm>
            <a:off x="12475162" y="7210425"/>
            <a:ext cx="5035955" cy="509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315" name="Shape 108"/>
          <p:cNvSpPr txBox="1"/>
          <p:nvPr/>
        </p:nvSpPr>
        <p:spPr>
          <a:xfrm>
            <a:off x="1264100" y="7210425"/>
            <a:ext cx="5035955" cy="509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319" name="Shape 108"/>
          <p:cNvSpPr txBox="1"/>
          <p:nvPr/>
        </p:nvSpPr>
        <p:spPr>
          <a:xfrm>
            <a:off x="1255394" y="3152538"/>
            <a:ext cx="12844654" cy="1163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lnSpc>
                <a:spcPts val="14200"/>
              </a:lnSpc>
              <a:spcBef>
                <a:spcPts val="2000"/>
              </a:spcBef>
              <a:defRPr sz="6000" spc="-29">
                <a:latin typeface="+mn-lt"/>
                <a:ea typeface="+mn-ea"/>
                <a:cs typeface="+mn-cs"/>
                <a:sym typeface="Inter Medium"/>
              </a:defRPr>
            </a:lvl1pPr>
          </a:lstStyle>
          <a:p>
            <a:r>
              <a:rPr lang="en-US" b="1" dirty="0"/>
              <a:t>Why Commission a painting? </a:t>
            </a:r>
          </a:p>
        </p:txBody>
      </p:sp>
      <p:sp>
        <p:nvSpPr>
          <p:cNvPr id="320" name="Shape 108"/>
          <p:cNvSpPr txBox="1"/>
          <p:nvPr/>
        </p:nvSpPr>
        <p:spPr>
          <a:xfrm>
            <a:off x="1255394" y="4426771"/>
            <a:ext cx="10502467" cy="2529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nSpc>
                <a:spcPts val="6800"/>
              </a:lnSpc>
              <a:defRPr sz="2600" spc="15"/>
            </a:lvl1pPr>
          </a:lstStyle>
          <a:p>
            <a:endParaRPr dirty="0"/>
          </a:p>
        </p:txBody>
      </p:sp>
      <p:sp>
        <p:nvSpPr>
          <p:cNvPr id="322" name="Shape 197"/>
          <p:cNvSpPr txBox="1"/>
          <p:nvPr/>
        </p:nvSpPr>
        <p:spPr>
          <a:xfrm>
            <a:off x="5638058" y="5815769"/>
            <a:ext cx="3689181" cy="2420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spcBef>
                <a:spcPts val="400"/>
              </a:spcBef>
            </a:pPr>
            <a:r>
              <a:rPr kumimoji="0" lang="en-US" sz="2400" b="0" i="0" u="none" strike="noStrike" cap="none" spc="10" normalizeH="0" baseline="0" dirty="0">
                <a:ln>
                  <a:noFill/>
                </a:ln>
                <a:solidFill>
                  <a:srgbClr val="1E2623"/>
                </a:solidFill>
                <a:effectLst/>
                <a:uFillTx/>
                <a:latin typeface="Inter Light"/>
                <a:ea typeface="Inter Light"/>
                <a:cs typeface="Inter Light"/>
                <a:sym typeface="Inter Light"/>
              </a:rPr>
              <a:t>There was a piece that you fell in love with (or multiple) that is no longer available. </a:t>
            </a:r>
            <a:endParaRPr lang="en-US" sz="2400" dirty="0"/>
          </a:p>
          <a:p>
            <a:pPr>
              <a:spcBef>
                <a:spcPts val="400"/>
              </a:spcBef>
            </a:pPr>
            <a:endParaRPr dirty="0"/>
          </a:p>
        </p:txBody>
      </p:sp>
      <p:sp>
        <p:nvSpPr>
          <p:cNvPr id="323" name="Shape 197"/>
          <p:cNvSpPr txBox="1"/>
          <p:nvPr/>
        </p:nvSpPr>
        <p:spPr>
          <a:xfrm>
            <a:off x="10192129" y="5815769"/>
            <a:ext cx="3657019" cy="3053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0" marR="0" indent="0" defTabSz="457200" rtl="0" fontAlgn="auto" latinLnBrk="0" hangingPunct="0">
              <a:lnSpc>
                <a:spcPts val="4800"/>
              </a:lnSpc>
              <a:spcBef>
                <a:spcPts val="1400"/>
              </a:spcBef>
              <a:spcAft>
                <a:spcPts val="0"/>
              </a:spcAft>
              <a:buClrTx/>
              <a:buSzTx/>
              <a:buFontTx/>
              <a:buNone/>
              <a:tabLst/>
            </a:pPr>
            <a:r>
              <a:rPr lang="en-US" sz="2400" dirty="0"/>
              <a:t>You want to be in the background of the artwork process, to see how the sausage is made. </a:t>
            </a:r>
          </a:p>
          <a:p>
            <a:pPr>
              <a:spcBef>
                <a:spcPts val="400"/>
              </a:spcBef>
            </a:pPr>
            <a:endParaRPr sz="2200" spc="12" dirty="0">
              <a:solidFill>
                <a:srgbClr val="707070"/>
              </a:solidFill>
              <a:latin typeface="+mj-lt"/>
              <a:ea typeface="+mj-ea"/>
              <a:cs typeface="+mj-cs"/>
              <a:sym typeface="Helvetica"/>
            </a:endParaRPr>
          </a:p>
        </p:txBody>
      </p:sp>
      <p:sp>
        <p:nvSpPr>
          <p:cNvPr id="324" name="Shape 197"/>
          <p:cNvSpPr txBox="1"/>
          <p:nvPr/>
        </p:nvSpPr>
        <p:spPr>
          <a:xfrm>
            <a:off x="14714038" y="5815769"/>
            <a:ext cx="3769117" cy="6085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spcBef>
                <a:spcPts val="400"/>
              </a:spcBef>
            </a:pPr>
            <a:r>
              <a:rPr lang="en-US" sz="2400" dirty="0"/>
              <a:t>You want to support a living artist while also ending with story to tell about the process (and the process of making artwork can be messy and change directions many times!) Essentially, you get to sit in the plane and tell me where to go, even as I am the one flying. </a:t>
            </a:r>
            <a:endParaRPr sz="2400" spc="12" dirty="0">
              <a:solidFill>
                <a:srgbClr val="707070"/>
              </a:solidFill>
              <a:latin typeface="+mj-lt"/>
              <a:ea typeface="+mj-ea"/>
              <a:cs typeface="+mj-cs"/>
              <a:sym typeface="Helvetica"/>
            </a:endParaRPr>
          </a:p>
        </p:txBody>
      </p:sp>
      <p:sp>
        <p:nvSpPr>
          <p:cNvPr id="328" name="Shape 108"/>
          <p:cNvSpPr txBox="1"/>
          <p:nvPr/>
        </p:nvSpPr>
        <p:spPr>
          <a:xfrm>
            <a:off x="12460036" y="9545706"/>
            <a:ext cx="5035955" cy="509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330" name="Shape 108"/>
          <p:cNvSpPr txBox="1"/>
          <p:nvPr/>
        </p:nvSpPr>
        <p:spPr>
          <a:xfrm>
            <a:off x="1200295" y="8201137"/>
            <a:ext cx="5035955" cy="509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332" name="Shape 108"/>
          <p:cNvSpPr txBox="1"/>
          <p:nvPr/>
        </p:nvSpPr>
        <p:spPr>
          <a:xfrm>
            <a:off x="18020140" y="9545706"/>
            <a:ext cx="5035955" cy="509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6" name="Shape 197">
            <a:extLst>
              <a:ext uri="{FF2B5EF4-FFF2-40B4-BE49-F238E27FC236}">
                <a16:creationId xmlns:a16="http://schemas.microsoft.com/office/drawing/2014/main" id="{82A1ADE4-BF94-EBBE-6D25-613C4BF09D16}"/>
              </a:ext>
            </a:extLst>
          </p:cNvPr>
          <p:cNvSpPr txBox="1"/>
          <p:nvPr/>
        </p:nvSpPr>
        <p:spPr>
          <a:xfrm>
            <a:off x="19348045" y="2300638"/>
            <a:ext cx="5035955" cy="539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400"/>
              </a:spcBef>
            </a:pPr>
            <a:endParaRPr sz="2200" spc="12" dirty="0">
              <a:solidFill>
                <a:srgbClr val="707070"/>
              </a:solidFill>
              <a:latin typeface="+mj-lt"/>
              <a:ea typeface="+mj-ea"/>
              <a:cs typeface="+mj-cs"/>
              <a:sym typeface="Helvetica"/>
            </a:endParaRPr>
          </a:p>
        </p:txBody>
      </p:sp>
      <p:sp>
        <p:nvSpPr>
          <p:cNvPr id="7" name="Shape 108">
            <a:extLst>
              <a:ext uri="{FF2B5EF4-FFF2-40B4-BE49-F238E27FC236}">
                <a16:creationId xmlns:a16="http://schemas.microsoft.com/office/drawing/2014/main" id="{68969923-0B26-A1CA-691D-9AA3F4B45725}"/>
              </a:ext>
            </a:extLst>
          </p:cNvPr>
          <p:cNvSpPr txBox="1"/>
          <p:nvPr/>
        </p:nvSpPr>
        <p:spPr>
          <a:xfrm>
            <a:off x="19262904" y="5930778"/>
            <a:ext cx="5035955" cy="509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25000" lnSpcReduction="20000"/>
          </a:bodyPr>
          <a:lstStyle>
            <a:lvl1pPr>
              <a:lnSpc>
                <a:spcPts val="6500"/>
              </a:lnSpc>
              <a:spcBef>
                <a:spcPts val="2000"/>
              </a:spcBef>
              <a:defRPr sz="2600" spc="15" baseline="23076">
                <a:latin typeface="+mn-lt"/>
                <a:ea typeface="+mn-ea"/>
                <a:cs typeface="+mn-cs"/>
                <a:sym typeface="Inter Medium"/>
              </a:defRPr>
            </a:lvl1pPr>
          </a:lstStyle>
          <a:p>
            <a:endParaRPr dirty="0"/>
          </a:p>
        </p:txBody>
      </p:sp>
      <p:sp>
        <p:nvSpPr>
          <p:cNvPr id="9" name="Rectangle">
            <a:extLst>
              <a:ext uri="{FF2B5EF4-FFF2-40B4-BE49-F238E27FC236}">
                <a16:creationId xmlns:a16="http://schemas.microsoft.com/office/drawing/2014/main" id="{EE47EDED-3E82-3D51-707F-858F5C792F01}"/>
              </a:ext>
            </a:extLst>
          </p:cNvPr>
          <p:cNvSpPr/>
          <p:nvPr/>
        </p:nvSpPr>
        <p:spPr>
          <a:xfrm>
            <a:off x="5638058" y="5657915"/>
            <a:ext cx="3657019" cy="45719"/>
          </a:xfrm>
          <a:prstGeom prst="rect">
            <a:avLst/>
          </a:prstGeom>
          <a:solidFill>
            <a:schemeClr val="accent5">
              <a:hueOff val="11818647"/>
              <a:satOff val="-88376"/>
              <a:lumOff val="-14717"/>
            </a:schemeClr>
          </a:solidFill>
          <a:ln w="12700">
            <a:miter lim="400000"/>
          </a:ln>
        </p:spPr>
        <p:txBody>
          <a:bodyPr lIns="50800" tIns="50800" rIns="50800" bIns="50800" anchor="ctr"/>
          <a:lstStyle/>
          <a:p>
            <a:endParaRPr/>
          </a:p>
        </p:txBody>
      </p:sp>
      <p:sp>
        <p:nvSpPr>
          <p:cNvPr id="10" name="Rectangle">
            <a:extLst>
              <a:ext uri="{FF2B5EF4-FFF2-40B4-BE49-F238E27FC236}">
                <a16:creationId xmlns:a16="http://schemas.microsoft.com/office/drawing/2014/main" id="{FFDD3263-819D-D7EE-10EE-93EE507A5CAE}"/>
              </a:ext>
            </a:extLst>
          </p:cNvPr>
          <p:cNvSpPr/>
          <p:nvPr/>
        </p:nvSpPr>
        <p:spPr>
          <a:xfrm>
            <a:off x="10153596" y="5651822"/>
            <a:ext cx="3657019" cy="58478"/>
          </a:xfrm>
          <a:prstGeom prst="rect">
            <a:avLst/>
          </a:prstGeom>
          <a:solidFill>
            <a:schemeClr val="accent5">
              <a:hueOff val="11818647"/>
              <a:satOff val="-88376"/>
              <a:lumOff val="-14717"/>
            </a:schemeClr>
          </a:solidFill>
          <a:ln w="12700">
            <a:miter lim="400000"/>
          </a:ln>
        </p:spPr>
        <p:txBody>
          <a:bodyPr lIns="50800" tIns="50800" rIns="50800" bIns="50800" anchor="ctr"/>
          <a:lstStyle/>
          <a:p>
            <a:endParaRPr/>
          </a:p>
        </p:txBody>
      </p:sp>
      <p:sp>
        <p:nvSpPr>
          <p:cNvPr id="11" name="Rectangle">
            <a:extLst>
              <a:ext uri="{FF2B5EF4-FFF2-40B4-BE49-F238E27FC236}">
                <a16:creationId xmlns:a16="http://schemas.microsoft.com/office/drawing/2014/main" id="{89B6C419-0363-723A-8192-1C521944963F}"/>
              </a:ext>
            </a:extLst>
          </p:cNvPr>
          <p:cNvSpPr/>
          <p:nvPr/>
        </p:nvSpPr>
        <p:spPr>
          <a:xfrm>
            <a:off x="14714038" y="5654861"/>
            <a:ext cx="3657019" cy="58478"/>
          </a:xfrm>
          <a:prstGeom prst="rect">
            <a:avLst/>
          </a:prstGeom>
          <a:solidFill>
            <a:schemeClr val="accent5">
              <a:hueOff val="11818647"/>
              <a:satOff val="-88376"/>
              <a:lumOff val="-14717"/>
            </a:schemeClr>
          </a:solidFill>
          <a:ln w="12700">
            <a:miter lim="400000"/>
          </a:ln>
        </p:spPr>
        <p:txBody>
          <a:bodyPr lIns="50800" tIns="50800" rIns="50800" bIns="50800" anchor="ctr"/>
          <a:lstStyle/>
          <a:p>
            <a:endParaRPr/>
          </a:p>
        </p:txBody>
      </p:sp>
      <p:sp>
        <p:nvSpPr>
          <p:cNvPr id="12" name="Rectangle">
            <a:extLst>
              <a:ext uri="{FF2B5EF4-FFF2-40B4-BE49-F238E27FC236}">
                <a16:creationId xmlns:a16="http://schemas.microsoft.com/office/drawing/2014/main" id="{BBEBAD66-363F-CFF2-170F-807E31EBA1D3}"/>
              </a:ext>
            </a:extLst>
          </p:cNvPr>
          <p:cNvSpPr/>
          <p:nvPr/>
        </p:nvSpPr>
        <p:spPr>
          <a:xfrm>
            <a:off x="19399076" y="5632232"/>
            <a:ext cx="3657019" cy="58478"/>
          </a:xfrm>
          <a:prstGeom prst="rect">
            <a:avLst/>
          </a:prstGeom>
          <a:solidFill>
            <a:schemeClr val="accent5">
              <a:hueOff val="11818647"/>
              <a:satOff val="-88376"/>
              <a:lumOff val="-14717"/>
            </a:schemeClr>
          </a:solidFill>
          <a:ln w="12700">
            <a:miter lim="400000"/>
          </a:ln>
        </p:spPr>
        <p:txBody>
          <a:bodyPr lIns="50800" tIns="50800" rIns="50800" bIns="50800" anchor="ctr"/>
          <a:lstStyle/>
          <a:p>
            <a:endParaRPr/>
          </a:p>
        </p:txBody>
      </p:sp>
      <p:sp>
        <p:nvSpPr>
          <p:cNvPr id="3" name="TextBox 2">
            <a:extLst>
              <a:ext uri="{FF2B5EF4-FFF2-40B4-BE49-F238E27FC236}">
                <a16:creationId xmlns:a16="http://schemas.microsoft.com/office/drawing/2014/main" id="{13CB87F4-F708-5B16-8CC0-0ED2ED7A4063}"/>
              </a:ext>
            </a:extLst>
          </p:cNvPr>
          <p:cNvSpPr txBox="1"/>
          <p:nvPr/>
        </p:nvSpPr>
        <p:spPr>
          <a:xfrm>
            <a:off x="19348045" y="5815769"/>
            <a:ext cx="3708050" cy="24818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defTabSz="457200" rtl="0" fontAlgn="auto" latinLnBrk="0" hangingPunct="0">
              <a:lnSpc>
                <a:spcPts val="4800"/>
              </a:lnSpc>
              <a:spcBef>
                <a:spcPts val="1400"/>
              </a:spcBef>
              <a:spcAft>
                <a:spcPts val="0"/>
              </a:spcAft>
              <a:buClrTx/>
              <a:buSzTx/>
              <a:buFontTx/>
              <a:buNone/>
              <a:tabLst/>
            </a:pPr>
            <a:r>
              <a:rPr lang="en-US" sz="2400" dirty="0"/>
              <a:t>The world is strange and mysterious, and you want to lose yourself in a world you helped imagine. </a:t>
            </a:r>
          </a:p>
        </p:txBody>
      </p:sp>
    </p:spTree>
    <p:extLst>
      <p:ext uri="{BB962C8B-B14F-4D97-AF65-F5344CB8AC3E}">
        <p14:creationId xmlns:p14="http://schemas.microsoft.com/office/powerpoint/2010/main" val="166749598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505"/>
          <p:cNvSpPr txBox="1">
            <a:spLocks noGrp="1"/>
          </p:cNvSpPr>
          <p:nvPr>
            <p:ph type="sldNum" sz="quarter" idx="2"/>
          </p:nvPr>
        </p:nvSpPr>
        <p:spPr>
          <a:xfrm>
            <a:off x="1263650" y="12446000"/>
            <a:ext cx="255689" cy="2159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277" name="Shape 506"/>
          <p:cNvSpPr txBox="1"/>
          <p:nvPr/>
        </p:nvSpPr>
        <p:spPr>
          <a:xfrm>
            <a:off x="631788" y="9498420"/>
            <a:ext cx="9062894" cy="3005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lang="en-US" sz="2400" dirty="0"/>
              <a:t>For this commission, the client was close enough I could take pieces to her home to get a sense of size, color etc. During our conversation on site, I drew over a photo I took on my </a:t>
            </a:r>
            <a:r>
              <a:rPr lang="en-US" sz="2400" dirty="0" err="1"/>
              <a:t>ipad</a:t>
            </a:r>
            <a:r>
              <a:rPr lang="en-US" sz="2400" dirty="0"/>
              <a:t>. It is very rough, but these are the types of notes I take at the beginning of a project. You can see how we planned layout, size and color in this stage. </a:t>
            </a:r>
            <a:endParaRPr sz="2400" dirty="0"/>
          </a:p>
        </p:txBody>
      </p:sp>
      <p:sp>
        <p:nvSpPr>
          <p:cNvPr id="279" name="Line"/>
          <p:cNvSpPr/>
          <p:nvPr/>
        </p:nvSpPr>
        <p:spPr>
          <a:xfrm flipV="1">
            <a:off x="3697" y="2546"/>
            <a:ext cx="24376607" cy="8194507"/>
          </a:xfrm>
          <a:prstGeom prst="line">
            <a:avLst/>
          </a:prstGeom>
          <a:ln>
            <a:solidFill>
              <a:schemeClr val="accent6">
                <a:hueOff val="-16591304"/>
                <a:satOff val="-42201"/>
                <a:lumOff val="57254"/>
              </a:schemeClr>
            </a:solidFill>
          </a:ln>
        </p:spPr>
        <p:txBody>
          <a:bodyPr lIns="45718" tIns="45718" rIns="45718" bIns="45718"/>
          <a:lstStyle/>
          <a:p>
            <a:endParaRPr/>
          </a:p>
        </p:txBody>
      </p:sp>
      <p:sp>
        <p:nvSpPr>
          <p:cNvPr id="280" name="Shape 108"/>
          <p:cNvSpPr txBox="1"/>
          <p:nvPr/>
        </p:nvSpPr>
        <p:spPr>
          <a:xfrm>
            <a:off x="1261725" y="856153"/>
            <a:ext cx="5035955" cy="1005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25000" lnSpcReduction="20000"/>
          </a:bodyPr>
          <a:lstStyle>
            <a:lvl1pPr defTabSz="429768">
              <a:lnSpc>
                <a:spcPts val="13300"/>
              </a:lnSpc>
              <a:spcBef>
                <a:spcPts val="1800"/>
              </a:spcBef>
              <a:defRPr sz="5640" spc="-28">
                <a:solidFill>
                  <a:schemeClr val="accent6">
                    <a:hueOff val="-16591304"/>
                    <a:satOff val="-42201"/>
                    <a:lumOff val="57254"/>
                  </a:schemeClr>
                </a:solidFill>
                <a:latin typeface="+mn-lt"/>
                <a:ea typeface="+mn-ea"/>
                <a:cs typeface="+mn-cs"/>
                <a:sym typeface="Inter Medium"/>
              </a:defRPr>
            </a:lvl1pPr>
          </a:lstStyle>
          <a:p>
            <a:r>
              <a:t>Process Image</a:t>
            </a:r>
          </a:p>
        </p:txBody>
      </p:sp>
      <p:pic>
        <p:nvPicPr>
          <p:cNvPr id="6" name="Picture 5" descr="A room with a table and chairs&#10;&#10;Description automatically generated">
            <a:extLst>
              <a:ext uri="{FF2B5EF4-FFF2-40B4-BE49-F238E27FC236}">
                <a16:creationId xmlns:a16="http://schemas.microsoft.com/office/drawing/2014/main" id="{1345D9D0-CD08-9302-8905-F1AC9D110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303913"/>
            <a:ext cx="10326475" cy="7746747"/>
          </a:xfrm>
          <a:prstGeom prst="rect">
            <a:avLst/>
          </a:prstGeom>
        </p:spPr>
      </p:pic>
      <p:pic>
        <p:nvPicPr>
          <p:cNvPr id="8" name="Picture 7" descr="A painting of a hill with a blue sky&#10;&#10;Description automatically generated">
            <a:extLst>
              <a:ext uri="{FF2B5EF4-FFF2-40B4-BE49-F238E27FC236}">
                <a16:creationId xmlns:a16="http://schemas.microsoft.com/office/drawing/2014/main" id="{1AB48EB4-34B6-E0CA-FC0F-EE7DE2054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9424" y="1303913"/>
            <a:ext cx="3597509" cy="4321545"/>
          </a:xfrm>
          <a:prstGeom prst="rect">
            <a:avLst/>
          </a:prstGeom>
        </p:spPr>
      </p:pic>
      <p:pic>
        <p:nvPicPr>
          <p:cNvPr id="10" name="Picture 9" descr="A painting of a landscape&#10;&#10;Description automatically generated">
            <a:extLst>
              <a:ext uri="{FF2B5EF4-FFF2-40B4-BE49-F238E27FC236}">
                <a16:creationId xmlns:a16="http://schemas.microsoft.com/office/drawing/2014/main" id="{FD0EA410-0116-6B3A-DFF3-CCD637CF7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9572" y="7772400"/>
            <a:ext cx="3557361" cy="4321545"/>
          </a:xfrm>
          <a:prstGeom prst="rect">
            <a:avLst/>
          </a:prstGeom>
        </p:spPr>
      </p:pic>
      <p:pic>
        <p:nvPicPr>
          <p:cNvPr id="16" name="Picture 15" descr="A dining room with a table and chairs&#10;&#10;Description automatically generated">
            <a:extLst>
              <a:ext uri="{FF2B5EF4-FFF2-40B4-BE49-F238E27FC236}">
                <a16:creationId xmlns:a16="http://schemas.microsoft.com/office/drawing/2014/main" id="{02C230A6-73B3-EC8E-34BA-8E602A661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07903" y="1303913"/>
            <a:ext cx="7772400" cy="7772400"/>
          </a:xfrm>
          <a:prstGeom prst="rect">
            <a:avLst/>
          </a:prstGeom>
        </p:spPr>
      </p:pic>
      <p:sp>
        <p:nvSpPr>
          <p:cNvPr id="18" name="TextBox 17">
            <a:extLst>
              <a:ext uri="{FF2B5EF4-FFF2-40B4-BE49-F238E27FC236}">
                <a16:creationId xmlns:a16="http://schemas.microsoft.com/office/drawing/2014/main" id="{211723A6-AEA7-F5CD-4D27-65404727368E}"/>
              </a:ext>
            </a:extLst>
          </p:cNvPr>
          <p:cNvSpPr txBox="1"/>
          <p:nvPr/>
        </p:nvSpPr>
        <p:spPr>
          <a:xfrm>
            <a:off x="11839572" y="5636144"/>
            <a:ext cx="12195544" cy="614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Other World Behind</a:t>
            </a:r>
          </a:p>
        </p:txBody>
      </p:sp>
      <p:sp>
        <p:nvSpPr>
          <p:cNvPr id="20" name="TextBox 19">
            <a:extLst>
              <a:ext uri="{FF2B5EF4-FFF2-40B4-BE49-F238E27FC236}">
                <a16:creationId xmlns:a16="http://schemas.microsoft.com/office/drawing/2014/main" id="{F0BC5345-E007-0A35-B67B-EEA138BA4B8C}"/>
              </a:ext>
            </a:extLst>
          </p:cNvPr>
          <p:cNvSpPr txBox="1"/>
          <p:nvPr/>
        </p:nvSpPr>
        <p:spPr>
          <a:xfrm>
            <a:off x="199908" y="242556"/>
            <a:ext cx="12195544"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b="1" dirty="0"/>
              <a:t>Sewickley Dining Room Commission</a:t>
            </a:r>
          </a:p>
        </p:txBody>
      </p:sp>
      <p:sp>
        <p:nvSpPr>
          <p:cNvPr id="22" name="TextBox 21">
            <a:extLst>
              <a:ext uri="{FF2B5EF4-FFF2-40B4-BE49-F238E27FC236}">
                <a16:creationId xmlns:a16="http://schemas.microsoft.com/office/drawing/2014/main" id="{0B03F51B-15F0-A5D5-C772-1F834FED7A21}"/>
              </a:ext>
            </a:extLst>
          </p:cNvPr>
          <p:cNvSpPr txBox="1"/>
          <p:nvPr/>
        </p:nvSpPr>
        <p:spPr>
          <a:xfrm>
            <a:off x="11839572" y="12221828"/>
            <a:ext cx="12195544" cy="614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The Time Before and After</a:t>
            </a:r>
          </a:p>
        </p:txBody>
      </p:sp>
      <p:sp>
        <p:nvSpPr>
          <p:cNvPr id="24" name="TextBox 23">
            <a:extLst>
              <a:ext uri="{FF2B5EF4-FFF2-40B4-BE49-F238E27FC236}">
                <a16:creationId xmlns:a16="http://schemas.microsoft.com/office/drawing/2014/main" id="{8EB118ED-9062-BA6F-64E1-92D252954238}"/>
              </a:ext>
            </a:extLst>
          </p:cNvPr>
          <p:cNvSpPr txBox="1"/>
          <p:nvPr/>
        </p:nvSpPr>
        <p:spPr>
          <a:xfrm>
            <a:off x="16607903" y="9287072"/>
            <a:ext cx="7427213" cy="20458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t>The finished trio of commissions.</a:t>
            </a:r>
          </a:p>
          <a:p>
            <a:r>
              <a:rPr lang="en-US" sz="2400" dirty="0"/>
              <a:t>For clients who live close such as this one, I both delivered the piece in person and hung them on her wall.</a:t>
            </a:r>
          </a:p>
        </p:txBody>
      </p:sp>
    </p:spTree>
    <p:extLst>
      <p:ext uri="{BB962C8B-B14F-4D97-AF65-F5344CB8AC3E}">
        <p14:creationId xmlns:p14="http://schemas.microsoft.com/office/powerpoint/2010/main" val="308429731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lide Number"/>
          <p:cNvSpPr txBox="1">
            <a:spLocks noGrp="1"/>
          </p:cNvSpPr>
          <p:nvPr>
            <p:ph type="sldNum" sz="quarter" idx="2"/>
          </p:nvPr>
        </p:nvSpPr>
        <p:spPr>
          <a:xfrm>
            <a:off x="1263650" y="12446000"/>
            <a:ext cx="280945" cy="2159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283" name="This is a half-screen layout. Customize it to suit your needs, get wild with it, or not.…"/>
          <p:cNvSpPr txBox="1"/>
          <p:nvPr/>
        </p:nvSpPr>
        <p:spPr>
          <a:xfrm>
            <a:off x="13035516" y="2227870"/>
            <a:ext cx="10226748" cy="7666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nSpc>
                <a:spcPts val="6800"/>
              </a:lnSpc>
              <a:defRPr sz="2600" spc="15"/>
            </a:pPr>
            <a:r>
              <a:rPr lang="en-US" sz="4000" dirty="0"/>
              <a:t>Allegheny Country Club – Painting for Living room renovation. </a:t>
            </a:r>
            <a:endParaRPr sz="4000" dirty="0"/>
          </a:p>
          <a:p>
            <a:pPr>
              <a:lnSpc>
                <a:spcPts val="6800"/>
              </a:lnSpc>
              <a:defRPr sz="2600" spc="15">
                <a:solidFill>
                  <a:srgbClr val="A7A7A7"/>
                </a:solidFill>
              </a:defRPr>
            </a:pPr>
            <a:r>
              <a:rPr lang="en-US" sz="2400" dirty="0">
                <a:solidFill>
                  <a:schemeClr val="bg1"/>
                </a:solidFill>
              </a:rPr>
              <a:t>For these commissions I stayed overnight at the Country Club to witness the sunrise/sunset and use a compilation of these memories to create these two works. </a:t>
            </a:r>
          </a:p>
          <a:p>
            <a:pPr>
              <a:lnSpc>
                <a:spcPts val="6800"/>
              </a:lnSpc>
              <a:defRPr sz="2600" spc="15">
                <a:solidFill>
                  <a:srgbClr val="A7A7A7"/>
                </a:solidFill>
              </a:defRPr>
            </a:pPr>
            <a:endParaRPr lang="en-US" dirty="0"/>
          </a:p>
          <a:p>
            <a:pPr>
              <a:lnSpc>
                <a:spcPts val="6800"/>
              </a:lnSpc>
              <a:defRPr sz="2600" spc="15">
                <a:solidFill>
                  <a:srgbClr val="A7A7A7"/>
                </a:solidFill>
              </a:defRPr>
            </a:pPr>
            <a:endParaRPr dirty="0"/>
          </a:p>
          <a:p>
            <a:pPr>
              <a:lnSpc>
                <a:spcPts val="6800"/>
              </a:lnSpc>
              <a:defRPr sz="2600" spc="15"/>
            </a:pPr>
            <a:r>
              <a:rPr dirty="0"/>
              <a:t> </a:t>
            </a:r>
          </a:p>
        </p:txBody>
      </p:sp>
      <p:sp>
        <p:nvSpPr>
          <p:cNvPr id="284" name="Rectangle"/>
          <p:cNvSpPr/>
          <p:nvPr/>
        </p:nvSpPr>
        <p:spPr>
          <a:xfrm>
            <a:off x="-1" y="0"/>
            <a:ext cx="12166158" cy="13716000"/>
          </a:xfrm>
          <a:prstGeom prst="rect">
            <a:avLst/>
          </a:prstGeom>
          <a:solidFill>
            <a:srgbClr val="A7A7A7"/>
          </a:solidFill>
          <a:ln w="12700">
            <a:miter lim="400000"/>
          </a:ln>
        </p:spPr>
        <p:txBody>
          <a:bodyPr lIns="50800" tIns="50800" rIns="50800" bIns="50800" anchor="ctr"/>
          <a:lstStyle/>
          <a:p>
            <a:endParaRPr/>
          </a:p>
        </p:txBody>
      </p:sp>
      <p:sp>
        <p:nvSpPr>
          <p:cNvPr id="285" name="Line"/>
          <p:cNvSpPr/>
          <p:nvPr/>
        </p:nvSpPr>
        <p:spPr>
          <a:xfrm flipV="1">
            <a:off x="3726" y="3002"/>
            <a:ext cx="12158704" cy="13709995"/>
          </a:xfrm>
          <a:prstGeom prst="line">
            <a:avLst/>
          </a:prstGeom>
          <a:ln>
            <a:solidFill>
              <a:schemeClr val="accent6">
                <a:hueOff val="-16591304"/>
                <a:satOff val="-42201"/>
                <a:lumOff val="57254"/>
              </a:schemeClr>
            </a:solidFill>
          </a:ln>
        </p:spPr>
        <p:txBody>
          <a:bodyPr lIns="45718" tIns="45718" rIns="45718" bIns="45718"/>
          <a:lstStyle/>
          <a:p>
            <a:endParaRPr/>
          </a:p>
        </p:txBody>
      </p:sp>
      <p:sp>
        <p:nvSpPr>
          <p:cNvPr id="286" name="Shape 108"/>
          <p:cNvSpPr txBox="1"/>
          <p:nvPr/>
        </p:nvSpPr>
        <p:spPr>
          <a:xfrm>
            <a:off x="818314" y="768669"/>
            <a:ext cx="5035955" cy="1005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25000" lnSpcReduction="20000"/>
          </a:bodyPr>
          <a:lstStyle>
            <a:lvl1pPr>
              <a:lnSpc>
                <a:spcPts val="14200"/>
              </a:lnSpc>
              <a:spcBef>
                <a:spcPts val="2000"/>
              </a:spcBef>
              <a:defRPr sz="6000" spc="-29">
                <a:solidFill>
                  <a:schemeClr val="accent6">
                    <a:hueOff val="-16591304"/>
                    <a:satOff val="-42201"/>
                    <a:lumOff val="57254"/>
                  </a:schemeClr>
                </a:solidFill>
                <a:latin typeface="+mn-lt"/>
                <a:ea typeface="+mn-ea"/>
                <a:cs typeface="+mn-cs"/>
                <a:sym typeface="Inter Medium"/>
              </a:defRPr>
            </a:lvl1pPr>
          </a:lstStyle>
          <a:p>
            <a:endParaRPr dirty="0"/>
          </a:p>
        </p:txBody>
      </p:sp>
      <p:pic>
        <p:nvPicPr>
          <p:cNvPr id="3" name="Picture 2" descr="A painting on the wall&#10;&#10;Description automatically generated">
            <a:extLst>
              <a:ext uri="{FF2B5EF4-FFF2-40B4-BE49-F238E27FC236}">
                <a16:creationId xmlns:a16="http://schemas.microsoft.com/office/drawing/2014/main" id="{4FFAE2C6-F47F-9345-ED5A-AF61D297AB28}"/>
              </a:ext>
            </a:extLst>
          </p:cNvPr>
          <p:cNvPicPr>
            <a:picLocks noChangeAspect="1"/>
          </p:cNvPicPr>
          <p:nvPr/>
        </p:nvPicPr>
        <p:blipFill rotWithShape="1">
          <a:blip r:embed="rId2">
            <a:extLst>
              <a:ext uri="{28A0092B-C50C-407E-A947-70E740481C1C}">
                <a14:useLocalDpi xmlns:a14="http://schemas.microsoft.com/office/drawing/2010/main" val="0"/>
              </a:ext>
            </a:extLst>
          </a:blip>
          <a:srcRect l="14094" r="2990"/>
          <a:stretch/>
        </p:blipFill>
        <p:spPr>
          <a:xfrm>
            <a:off x="3726" y="0"/>
            <a:ext cx="12158704" cy="13712997"/>
          </a:xfrm>
          <a:prstGeom prst="rect">
            <a:avLst/>
          </a:prstGeom>
        </p:spPr>
      </p:pic>
      <p:pic>
        <p:nvPicPr>
          <p:cNvPr id="5" name="Picture 4" descr="A painting of a landscape&#10;&#10;Description automatically generated">
            <a:extLst>
              <a:ext uri="{FF2B5EF4-FFF2-40B4-BE49-F238E27FC236}">
                <a16:creationId xmlns:a16="http://schemas.microsoft.com/office/drawing/2014/main" id="{A21E6C78-8BEF-B3E8-BCF6-06CA70E92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5553" y="7041803"/>
            <a:ext cx="4366711" cy="3440722"/>
          </a:xfrm>
          <a:prstGeom prst="rect">
            <a:avLst/>
          </a:prstGeom>
        </p:spPr>
      </p:pic>
      <p:pic>
        <p:nvPicPr>
          <p:cNvPr id="7" name="Picture 6" descr="A painting of a landscape&#10;&#10;Description automatically generated">
            <a:extLst>
              <a:ext uri="{FF2B5EF4-FFF2-40B4-BE49-F238E27FC236}">
                <a16:creationId xmlns:a16="http://schemas.microsoft.com/office/drawing/2014/main" id="{CF22C86F-912A-250F-67E6-9F216DEDF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5516" y="7041803"/>
            <a:ext cx="4353832" cy="3437713"/>
          </a:xfrm>
          <a:prstGeom prst="rect">
            <a:avLst/>
          </a:prstGeom>
        </p:spPr>
      </p:pic>
      <p:sp>
        <p:nvSpPr>
          <p:cNvPr id="9" name="TextBox 8">
            <a:extLst>
              <a:ext uri="{FF2B5EF4-FFF2-40B4-BE49-F238E27FC236}">
                <a16:creationId xmlns:a16="http://schemas.microsoft.com/office/drawing/2014/main" id="{28D0F300-356C-26C9-CC5B-9166BB8E95D0}"/>
              </a:ext>
            </a:extLst>
          </p:cNvPr>
          <p:cNvSpPr txBox="1"/>
          <p:nvPr/>
        </p:nvSpPr>
        <p:spPr>
          <a:xfrm>
            <a:off x="13035516" y="10479516"/>
            <a:ext cx="12195544" cy="614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The Far Elsewhere Country</a:t>
            </a:r>
          </a:p>
        </p:txBody>
      </p:sp>
      <p:sp>
        <p:nvSpPr>
          <p:cNvPr id="11" name="TextBox 10">
            <a:extLst>
              <a:ext uri="{FF2B5EF4-FFF2-40B4-BE49-F238E27FC236}">
                <a16:creationId xmlns:a16="http://schemas.microsoft.com/office/drawing/2014/main" id="{C3D94B9D-34BB-46A7-5A20-259637DEC0F1}"/>
              </a:ext>
            </a:extLst>
          </p:cNvPr>
          <p:cNvSpPr txBox="1"/>
          <p:nvPr/>
        </p:nvSpPr>
        <p:spPr>
          <a:xfrm>
            <a:off x="18920637" y="10479516"/>
            <a:ext cx="12620846" cy="614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A Hundred Years of Sky</a:t>
            </a:r>
          </a:p>
        </p:txBody>
      </p:sp>
    </p:spTree>
  </p:cSld>
  <p:clrMapOvr>
    <a:masterClrMapping/>
  </p:clrMapOvr>
  <p:transition spd="med"/>
</p:sld>
</file>

<file path=ppt/theme/theme1.xml><?xml version="1.0" encoding="utf-8"?>
<a:theme xmlns:a="http://schemas.openxmlformats.org/drawingml/2006/main" name="White">
  <a:themeElements>
    <a:clrScheme name="White">
      <a:dk1>
        <a:srgbClr val="1E2623"/>
      </a:dk1>
      <a:lt1>
        <a:srgbClr val="050505"/>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Inter Medium"/>
        <a:ea typeface="Inter Medium"/>
        <a:cs typeface="Inter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hueOff val="-16591304"/>
            <a:satOff val="-42201"/>
            <a:lumOff val="57254"/>
          </a:schemeClr>
        </a:solidFill>
        <a:ln w="9525" cap="flat">
          <a:solidFill>
            <a:srgbClr val="0063BF"/>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9525" cap="flat">
          <a:solidFill>
            <a:srgbClr val="0063BF"/>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Inter Medium"/>
        <a:ea typeface="Inter Medium"/>
        <a:cs typeface="Inter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hueOff val="-16591304"/>
            <a:satOff val="-42201"/>
            <a:lumOff val="57254"/>
          </a:schemeClr>
        </a:solidFill>
        <a:ln w="9525" cap="flat">
          <a:solidFill>
            <a:srgbClr val="0063BF"/>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9525" cap="flat">
          <a:solidFill>
            <a:srgbClr val="0063BF"/>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ts val="4800"/>
          </a:lnSpc>
          <a:spcBef>
            <a:spcPts val="1400"/>
          </a:spcBef>
          <a:spcAft>
            <a:spcPts val="0"/>
          </a:spcAft>
          <a:buClrTx/>
          <a:buSzTx/>
          <a:buFontTx/>
          <a:buNone/>
          <a:tabLst/>
          <a:defRPr kumimoji="0" sz="1800" b="0" i="0" u="none" strike="noStrike" cap="none" spc="10" normalizeH="0" baseline="0">
            <a:ln>
              <a:noFill/>
            </a:ln>
            <a:solidFill>
              <a:srgbClr val="1E2623"/>
            </a:solidFill>
            <a:effectLst/>
            <a:uFillTx/>
            <a:latin typeface="Inter Light"/>
            <a:ea typeface="Inter Light"/>
            <a:cs typeface="Inter Light"/>
            <a:sym typeface="Inte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1190</TotalTime>
  <Words>1209</Words>
  <Application>Microsoft Macintosh PowerPoint</Application>
  <PresentationFormat>Custom</PresentationFormat>
  <Paragraphs>134</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Helvetica Neue</vt:lpstr>
      <vt:lpstr>Inter Light</vt:lpstr>
      <vt:lpstr>Inter Regular</vt:lpstr>
      <vt:lpstr>Inter SemiBold</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Nicole Ryan</cp:lastModifiedBy>
  <cp:revision>6</cp:revision>
  <dcterms:modified xsi:type="dcterms:W3CDTF">2024-08-13T11:02:05Z</dcterms:modified>
</cp:coreProperties>
</file>